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6" r:id="rId11"/>
    <p:sldId id="267"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26" autoAdjust="0"/>
    <p:restoredTop sz="94660"/>
  </p:normalViewPr>
  <p:slideViewPr>
    <p:cSldViewPr>
      <p:cViewPr varScale="1">
        <p:scale>
          <a:sx n="81" d="100"/>
          <a:sy n="81" d="100"/>
        </p:scale>
        <p:origin x="1212" y="96"/>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26D7806-64A9-4CD4-A121-BCC08DEAA221}" type="datetimeFigureOut">
              <a:rPr lang="en-IE" smtClean="0"/>
              <a:pPr/>
              <a:t>20/11/2014</a:t>
            </a:fld>
            <a:endParaRPr lang="en-IE" dirty="0"/>
          </a:p>
        </p:txBody>
      </p:sp>
      <p:sp>
        <p:nvSpPr>
          <p:cNvPr id="19" name="Footer Placeholder 18"/>
          <p:cNvSpPr>
            <a:spLocks noGrp="1"/>
          </p:cNvSpPr>
          <p:nvPr>
            <p:ph type="ftr" sz="quarter" idx="11"/>
          </p:nvPr>
        </p:nvSpPr>
        <p:spPr/>
        <p:txBody>
          <a:bodyPr/>
          <a:lstStyle/>
          <a:p>
            <a:endParaRPr lang="en-IE" dirty="0"/>
          </a:p>
        </p:txBody>
      </p:sp>
      <p:sp>
        <p:nvSpPr>
          <p:cNvPr id="27" name="Slide Number Placeholder 26"/>
          <p:cNvSpPr>
            <a:spLocks noGrp="1"/>
          </p:cNvSpPr>
          <p:nvPr>
            <p:ph type="sldNum" sz="quarter" idx="12"/>
          </p:nvPr>
        </p:nvSpPr>
        <p:spPr/>
        <p:txBody>
          <a:bodyPr/>
          <a:lstStyle/>
          <a:p>
            <a:fld id="{98441FA5-95D3-4A1C-90D9-BBA92FF7E291}" type="slidenum">
              <a:rPr lang="en-IE" smtClean="0"/>
              <a:pPr/>
              <a:t>‹#›</a:t>
            </a:fld>
            <a:endParaRPr lang="en-IE" dirty="0"/>
          </a:p>
        </p:txBody>
      </p:sp>
    </p:spTree>
  </p:cSld>
  <p:clrMapOvr>
    <a:overrideClrMapping bg1="dk1" tx1="lt1" bg2="dk2" tx2="lt2" accent1="accent1" accent2="accent2" accent3="accent3" accent4="accent4" accent5="accent5" accent6="accent6" hlink="hlink" folHlink="folHlink"/>
  </p:clrMapOvr>
  <p:transition>
    <p:wheel spokes="8"/>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6D7806-64A9-4CD4-A121-BCC08DEAA221}" type="datetimeFigureOut">
              <a:rPr lang="en-IE" smtClean="0"/>
              <a:pPr/>
              <a:t>20/11/2014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98441FA5-95D3-4A1C-90D9-BBA92FF7E291}" type="slidenum">
              <a:rPr lang="en-IE" smtClean="0"/>
              <a:pPr/>
              <a:t>‹#›</a:t>
            </a:fld>
            <a:endParaRPr lang="en-IE" dirty="0"/>
          </a:p>
        </p:txBody>
      </p:sp>
    </p:spTree>
  </p:cSld>
  <p:clrMapOvr>
    <a:masterClrMapping/>
  </p:clrMapOvr>
  <p:transition>
    <p:wheel spokes="8"/>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6D7806-64A9-4CD4-A121-BCC08DEAA221}" type="datetimeFigureOut">
              <a:rPr lang="en-IE" smtClean="0"/>
              <a:pPr/>
              <a:t>20/11/2014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98441FA5-95D3-4A1C-90D9-BBA92FF7E291}" type="slidenum">
              <a:rPr lang="en-IE" smtClean="0"/>
              <a:pPr/>
              <a:t>‹#›</a:t>
            </a:fld>
            <a:endParaRPr lang="en-IE" dirty="0"/>
          </a:p>
        </p:txBody>
      </p:sp>
    </p:spTree>
  </p:cSld>
  <p:clrMapOvr>
    <a:masterClrMapping/>
  </p:clrMapOvr>
  <p:transition>
    <p:wheel spokes="8"/>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26D7806-64A9-4CD4-A121-BCC08DEAA221}" type="datetimeFigureOut">
              <a:rPr lang="en-IE" smtClean="0"/>
              <a:pPr/>
              <a:t>20/11/2014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98441FA5-95D3-4A1C-90D9-BBA92FF7E291}" type="slidenum">
              <a:rPr lang="en-IE" smtClean="0"/>
              <a:pPr/>
              <a:t>‹#›</a:t>
            </a:fld>
            <a:endParaRPr lang="en-IE" dirty="0"/>
          </a:p>
        </p:txBody>
      </p:sp>
    </p:spTree>
  </p:cSld>
  <p:clrMapOvr>
    <a:masterClrMapping/>
  </p:clrMapOvr>
  <p:transition>
    <p:wheel spokes="8"/>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26D7806-64A9-4CD4-A121-BCC08DEAA221}" type="datetimeFigureOut">
              <a:rPr lang="en-IE" smtClean="0"/>
              <a:pPr/>
              <a:t>20/11/2014</a:t>
            </a:fld>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98441FA5-95D3-4A1C-90D9-BBA92FF7E291}" type="slidenum">
              <a:rPr lang="en-IE" smtClean="0"/>
              <a:pPr/>
              <a:t>‹#›</a:t>
            </a:fld>
            <a:endParaRPr lang="en-IE" dirty="0"/>
          </a:p>
        </p:txBody>
      </p:sp>
    </p:spTree>
  </p:cSld>
  <p:clrMapOvr>
    <a:overrideClrMapping bg1="dk1" tx1="lt1" bg2="dk2" tx2="lt2" accent1="accent1" accent2="accent2" accent3="accent3" accent4="accent4" accent5="accent5" accent6="accent6" hlink="hlink" folHlink="folHlink"/>
  </p:clrMapOvr>
  <p:transition>
    <p:wheel spokes="8"/>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6D7806-64A9-4CD4-A121-BCC08DEAA221}" type="datetimeFigureOut">
              <a:rPr lang="en-IE" smtClean="0"/>
              <a:pPr/>
              <a:t>20/11/2014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98441FA5-95D3-4A1C-90D9-BBA92FF7E291}" type="slidenum">
              <a:rPr lang="en-IE" smtClean="0"/>
              <a:pPr/>
              <a:t>‹#›</a:t>
            </a:fld>
            <a:endParaRPr lang="en-IE" dirty="0"/>
          </a:p>
        </p:txBody>
      </p:sp>
    </p:spTree>
  </p:cSld>
  <p:clrMapOvr>
    <a:masterClrMapping/>
  </p:clrMapOvr>
  <p:transition>
    <p:wheel spokes="8"/>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26D7806-64A9-4CD4-A121-BCC08DEAA221}" type="datetimeFigureOut">
              <a:rPr lang="en-IE" smtClean="0"/>
              <a:pPr/>
              <a:t>20/11/2014</a:t>
            </a:fld>
            <a:endParaRPr lang="en-IE" dirty="0"/>
          </a:p>
        </p:txBody>
      </p:sp>
      <p:sp>
        <p:nvSpPr>
          <p:cNvPr id="8" name="Footer Placeholder 7"/>
          <p:cNvSpPr>
            <a:spLocks noGrp="1"/>
          </p:cNvSpPr>
          <p:nvPr>
            <p:ph type="ftr" sz="quarter" idx="11"/>
          </p:nvPr>
        </p:nvSpPr>
        <p:spPr/>
        <p:txBody>
          <a:bodyPr/>
          <a:lstStyle/>
          <a:p>
            <a:endParaRPr lang="en-IE" dirty="0"/>
          </a:p>
        </p:txBody>
      </p:sp>
      <p:sp>
        <p:nvSpPr>
          <p:cNvPr id="9" name="Slide Number Placeholder 8"/>
          <p:cNvSpPr>
            <a:spLocks noGrp="1"/>
          </p:cNvSpPr>
          <p:nvPr>
            <p:ph type="sldNum" sz="quarter" idx="12"/>
          </p:nvPr>
        </p:nvSpPr>
        <p:spPr/>
        <p:txBody>
          <a:bodyPr/>
          <a:lstStyle/>
          <a:p>
            <a:fld id="{98441FA5-95D3-4A1C-90D9-BBA92FF7E291}" type="slidenum">
              <a:rPr lang="en-IE" smtClean="0"/>
              <a:pPr/>
              <a:t>‹#›</a:t>
            </a:fld>
            <a:endParaRPr lang="en-IE" dirty="0"/>
          </a:p>
        </p:txBody>
      </p:sp>
    </p:spTree>
  </p:cSld>
  <p:clrMapOvr>
    <a:masterClrMapping/>
  </p:clrMapOvr>
  <p:transition>
    <p:wheel spokes="8"/>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26D7806-64A9-4CD4-A121-BCC08DEAA221}" type="datetimeFigureOut">
              <a:rPr lang="en-IE" smtClean="0"/>
              <a:pPr/>
              <a:t>20/11/2014</a:t>
            </a:fld>
            <a:endParaRPr lang="en-IE" dirty="0"/>
          </a:p>
        </p:txBody>
      </p:sp>
      <p:sp>
        <p:nvSpPr>
          <p:cNvPr id="4" name="Footer Placeholder 3"/>
          <p:cNvSpPr>
            <a:spLocks noGrp="1"/>
          </p:cNvSpPr>
          <p:nvPr>
            <p:ph type="ftr" sz="quarter" idx="11"/>
          </p:nvPr>
        </p:nvSpPr>
        <p:spPr/>
        <p:txBody>
          <a:bodyPr/>
          <a:lstStyle/>
          <a:p>
            <a:endParaRPr lang="en-IE" dirty="0"/>
          </a:p>
        </p:txBody>
      </p:sp>
      <p:sp>
        <p:nvSpPr>
          <p:cNvPr id="5" name="Slide Number Placeholder 4"/>
          <p:cNvSpPr>
            <a:spLocks noGrp="1"/>
          </p:cNvSpPr>
          <p:nvPr>
            <p:ph type="sldNum" sz="quarter" idx="12"/>
          </p:nvPr>
        </p:nvSpPr>
        <p:spPr/>
        <p:txBody>
          <a:bodyPr/>
          <a:lstStyle/>
          <a:p>
            <a:fld id="{98441FA5-95D3-4A1C-90D9-BBA92FF7E291}" type="slidenum">
              <a:rPr lang="en-IE" smtClean="0"/>
              <a:pPr/>
              <a:t>‹#›</a:t>
            </a:fld>
            <a:endParaRPr lang="en-IE" dirty="0"/>
          </a:p>
        </p:txBody>
      </p:sp>
    </p:spTree>
  </p:cSld>
  <p:clrMapOvr>
    <a:masterClrMapping/>
  </p:clrMapOvr>
  <p:transition>
    <p:wheel spokes="8"/>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6D7806-64A9-4CD4-A121-BCC08DEAA221}" type="datetimeFigureOut">
              <a:rPr lang="en-IE" smtClean="0"/>
              <a:pPr/>
              <a:t>20/11/2014</a:t>
            </a:fld>
            <a:endParaRPr lang="en-IE" dirty="0"/>
          </a:p>
        </p:txBody>
      </p:sp>
      <p:sp>
        <p:nvSpPr>
          <p:cNvPr id="3" name="Footer Placeholder 2"/>
          <p:cNvSpPr>
            <a:spLocks noGrp="1"/>
          </p:cNvSpPr>
          <p:nvPr>
            <p:ph type="ftr" sz="quarter" idx="11"/>
          </p:nvPr>
        </p:nvSpPr>
        <p:spPr/>
        <p:txBody>
          <a:bodyPr/>
          <a:lstStyle/>
          <a:p>
            <a:endParaRPr lang="en-IE" dirty="0"/>
          </a:p>
        </p:txBody>
      </p:sp>
      <p:sp>
        <p:nvSpPr>
          <p:cNvPr id="4" name="Slide Number Placeholder 3"/>
          <p:cNvSpPr>
            <a:spLocks noGrp="1"/>
          </p:cNvSpPr>
          <p:nvPr>
            <p:ph type="sldNum" sz="quarter" idx="12"/>
          </p:nvPr>
        </p:nvSpPr>
        <p:spPr/>
        <p:txBody>
          <a:bodyPr/>
          <a:lstStyle/>
          <a:p>
            <a:fld id="{98441FA5-95D3-4A1C-90D9-BBA92FF7E291}" type="slidenum">
              <a:rPr lang="en-IE" smtClean="0"/>
              <a:pPr/>
              <a:t>‹#›</a:t>
            </a:fld>
            <a:endParaRPr lang="en-IE" dirty="0"/>
          </a:p>
        </p:txBody>
      </p:sp>
    </p:spTree>
  </p:cSld>
  <p:clrMapOvr>
    <a:masterClrMapping/>
  </p:clrMapOvr>
  <p:transition>
    <p:wheel spokes="8"/>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26D7806-64A9-4CD4-A121-BCC08DEAA221}" type="datetimeFigureOut">
              <a:rPr lang="en-IE" smtClean="0"/>
              <a:pPr/>
              <a:t>20/11/2014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p:txBody>
          <a:bodyPr/>
          <a:lstStyle/>
          <a:p>
            <a:fld id="{98441FA5-95D3-4A1C-90D9-BBA92FF7E291}" type="slidenum">
              <a:rPr lang="en-IE" smtClean="0"/>
              <a:pPr/>
              <a:t>‹#›</a:t>
            </a:fld>
            <a:endParaRPr lang="en-IE" dirty="0"/>
          </a:p>
        </p:txBody>
      </p:sp>
    </p:spTree>
  </p:cSld>
  <p:clrMapOvr>
    <a:masterClrMapping/>
  </p:clrMapOvr>
  <p:transition>
    <p:wheel spokes="8"/>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26D7806-64A9-4CD4-A121-BCC08DEAA221}" type="datetimeFigureOut">
              <a:rPr lang="en-IE" smtClean="0"/>
              <a:pPr/>
              <a:t>20/11/2014</a:t>
            </a:fld>
            <a:endParaRPr lang="en-IE" dirty="0"/>
          </a:p>
        </p:txBody>
      </p:sp>
      <p:sp>
        <p:nvSpPr>
          <p:cNvPr id="6" name="Footer Placeholder 5"/>
          <p:cNvSpPr>
            <a:spLocks noGrp="1"/>
          </p:cNvSpPr>
          <p:nvPr>
            <p:ph type="ftr" sz="quarter" idx="11"/>
          </p:nvPr>
        </p:nvSpPr>
        <p:spPr/>
        <p:txBody>
          <a:bodyPr/>
          <a:lstStyle/>
          <a:p>
            <a:endParaRPr lang="en-IE" dirty="0"/>
          </a:p>
        </p:txBody>
      </p:sp>
      <p:sp>
        <p:nvSpPr>
          <p:cNvPr id="7" name="Slide Number Placeholder 6"/>
          <p:cNvSpPr>
            <a:spLocks noGrp="1"/>
          </p:cNvSpPr>
          <p:nvPr>
            <p:ph type="sldNum" sz="quarter" idx="12"/>
          </p:nvPr>
        </p:nvSpPr>
        <p:spPr>
          <a:xfrm>
            <a:off x="8077200" y="6356350"/>
            <a:ext cx="609600" cy="365125"/>
          </a:xfrm>
        </p:spPr>
        <p:txBody>
          <a:bodyPr/>
          <a:lstStyle/>
          <a:p>
            <a:fld id="{98441FA5-95D3-4A1C-90D9-BBA92FF7E291}" type="slidenum">
              <a:rPr lang="en-IE" smtClean="0"/>
              <a:pPr/>
              <a:t>‹#›</a:t>
            </a:fld>
            <a:endParaRPr lang="en-IE"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heel spokes="8"/>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26D7806-64A9-4CD4-A121-BCC08DEAA221}" type="datetimeFigureOut">
              <a:rPr lang="en-IE" smtClean="0"/>
              <a:pPr/>
              <a:t>20/11/2014</a:t>
            </a:fld>
            <a:endParaRPr lang="en-IE"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IE"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8441FA5-95D3-4A1C-90D9-BBA92FF7E291}" type="slidenum">
              <a:rPr lang="en-IE" smtClean="0"/>
              <a:pPr/>
              <a:t>‹#›</a:t>
            </a:fld>
            <a:endParaRPr lang="en-IE"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wheel spokes="8"/>
  </p:transition>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The Democratic Republic of Congo</a:t>
            </a:r>
            <a:endParaRPr lang="en-IE" dirty="0"/>
          </a:p>
        </p:txBody>
      </p:sp>
      <p:sp>
        <p:nvSpPr>
          <p:cNvPr id="3" name="Subtitle 2"/>
          <p:cNvSpPr>
            <a:spLocks noGrp="1"/>
          </p:cNvSpPr>
          <p:nvPr>
            <p:ph type="subTitle" idx="1"/>
          </p:nvPr>
        </p:nvSpPr>
        <p:spPr/>
        <p:txBody>
          <a:bodyPr/>
          <a:lstStyle/>
          <a:p>
            <a:r>
              <a:rPr lang="en-IE" dirty="0" smtClean="0">
                <a:solidFill>
                  <a:schemeClr val="tx2">
                    <a:lumMod val="60000"/>
                    <a:lumOff val="40000"/>
                  </a:schemeClr>
                </a:solidFill>
              </a:rPr>
              <a:t>By Ava, Emma and Tara</a:t>
            </a:r>
            <a:endParaRPr lang="en-IE" dirty="0">
              <a:solidFill>
                <a:schemeClr val="tx2">
                  <a:lumMod val="60000"/>
                  <a:lumOff val="40000"/>
                </a:schemeClr>
              </a:solidFill>
            </a:endParaRPr>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tx2">
                    <a:lumMod val="60000"/>
                    <a:lumOff val="40000"/>
                  </a:schemeClr>
                </a:solidFill>
              </a:rPr>
              <a:t>Flag.</a:t>
            </a:r>
            <a:endParaRPr lang="en-IE" dirty="0">
              <a:solidFill>
                <a:schemeClr val="tx2">
                  <a:lumMod val="60000"/>
                  <a:lumOff val="40000"/>
                </a:schemeClr>
              </a:solidFill>
            </a:endParaRPr>
          </a:p>
        </p:txBody>
      </p:sp>
      <p:sp>
        <p:nvSpPr>
          <p:cNvPr id="3" name="Content Placeholder 2"/>
          <p:cNvSpPr>
            <a:spLocks noGrp="1"/>
          </p:cNvSpPr>
          <p:nvPr>
            <p:ph idx="1"/>
          </p:nvPr>
        </p:nvSpPr>
        <p:spPr/>
        <p:txBody>
          <a:bodyPr/>
          <a:lstStyle/>
          <a:p>
            <a:endParaRPr lang="en-IE" dirty="0" smtClean="0"/>
          </a:p>
          <a:p>
            <a:endParaRPr lang="en-IE" dirty="0" smtClean="0"/>
          </a:p>
          <a:p>
            <a:endParaRPr lang="en-IE" dirty="0" smtClean="0"/>
          </a:p>
          <a:p>
            <a:endParaRPr lang="en-IE" dirty="0"/>
          </a:p>
        </p:txBody>
      </p:sp>
      <p:pic>
        <p:nvPicPr>
          <p:cNvPr id="4" name="Picture 3" descr="flag.png"/>
          <p:cNvPicPr>
            <a:picLocks noChangeAspect="1"/>
          </p:cNvPicPr>
          <p:nvPr/>
        </p:nvPicPr>
        <p:blipFill>
          <a:blip r:embed="rId2" cstate="print"/>
          <a:stretch>
            <a:fillRect/>
          </a:stretch>
        </p:blipFill>
        <p:spPr>
          <a:xfrm>
            <a:off x="1547664" y="1700808"/>
            <a:ext cx="6552728" cy="4130526"/>
          </a:xfrm>
          <a:prstGeom prst="rect">
            <a:avLst/>
          </a:prstGeom>
        </p:spPr>
      </p:pic>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E" sz="7200" dirty="0" smtClean="0">
                <a:solidFill>
                  <a:schemeClr val="tx2">
                    <a:lumMod val="60000"/>
                    <a:lumOff val="40000"/>
                  </a:schemeClr>
                </a:solidFill>
                <a:latin typeface="French Script MT" pitchFamily="66" charset="0"/>
              </a:rPr>
              <a:t>The end.</a:t>
            </a:r>
            <a:endParaRPr lang="en-IE" sz="7200" dirty="0">
              <a:solidFill>
                <a:schemeClr val="tx2">
                  <a:lumMod val="60000"/>
                  <a:lumOff val="40000"/>
                </a:schemeClr>
              </a:solidFill>
              <a:latin typeface="French Script MT" pitchFamily="66" charset="0"/>
            </a:endParaRPr>
          </a:p>
        </p:txBody>
      </p:sp>
      <p:pic>
        <p:nvPicPr>
          <p:cNvPr id="4" name="Content Placeholder 3" descr="bye.jpg"/>
          <p:cNvPicPr>
            <a:picLocks noGrp="1" noChangeAspect="1"/>
          </p:cNvPicPr>
          <p:nvPr>
            <p:ph idx="1"/>
          </p:nvPr>
        </p:nvPicPr>
        <p:blipFill>
          <a:blip r:embed="rId2" cstate="print"/>
          <a:stretch>
            <a:fillRect/>
          </a:stretch>
        </p:blipFill>
        <p:spPr>
          <a:xfrm>
            <a:off x="3923928" y="1412776"/>
            <a:ext cx="3456384" cy="4931063"/>
          </a:xfr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tx2">
                    <a:lumMod val="60000"/>
                    <a:lumOff val="40000"/>
                  </a:schemeClr>
                </a:solidFill>
              </a:rPr>
              <a:t>Fact file.</a:t>
            </a:r>
            <a:endParaRPr lang="en-IE" dirty="0">
              <a:solidFill>
                <a:schemeClr val="tx2">
                  <a:lumMod val="60000"/>
                  <a:lumOff val="40000"/>
                </a:schemeClr>
              </a:solidFill>
            </a:endParaRPr>
          </a:p>
        </p:txBody>
      </p:sp>
      <p:sp>
        <p:nvSpPr>
          <p:cNvPr id="3" name="Content Placeholder 2"/>
          <p:cNvSpPr>
            <a:spLocks noGrp="1"/>
          </p:cNvSpPr>
          <p:nvPr>
            <p:ph idx="1"/>
          </p:nvPr>
        </p:nvSpPr>
        <p:spPr/>
        <p:txBody>
          <a:bodyPr>
            <a:normAutofit/>
          </a:bodyPr>
          <a:lstStyle/>
          <a:p>
            <a:r>
              <a:rPr lang="en-IE" dirty="0" smtClean="0">
                <a:solidFill>
                  <a:schemeClr val="tx2">
                    <a:lumMod val="60000"/>
                    <a:lumOff val="40000"/>
                  </a:schemeClr>
                </a:solidFill>
              </a:rPr>
              <a:t>Language=</a:t>
            </a:r>
            <a:r>
              <a:rPr lang="en-IE" dirty="0" smtClean="0"/>
              <a:t> The official language is French.</a:t>
            </a:r>
          </a:p>
          <a:p>
            <a:r>
              <a:rPr lang="en-IE" dirty="0" smtClean="0">
                <a:solidFill>
                  <a:schemeClr val="tx2">
                    <a:lumMod val="60000"/>
                    <a:lumOff val="40000"/>
                  </a:schemeClr>
                </a:solidFill>
              </a:rPr>
              <a:t>Capital=</a:t>
            </a:r>
            <a:r>
              <a:rPr lang="en-IE" dirty="0" smtClean="0"/>
              <a:t> The capital is </a:t>
            </a:r>
            <a:r>
              <a:rPr lang="en-IE" dirty="0" err="1" smtClean="0"/>
              <a:t>Kinsasa</a:t>
            </a:r>
            <a:r>
              <a:rPr lang="en-IE" dirty="0" smtClean="0"/>
              <a:t>.</a:t>
            </a:r>
          </a:p>
          <a:p>
            <a:r>
              <a:rPr lang="en-IE" dirty="0" smtClean="0">
                <a:solidFill>
                  <a:schemeClr val="tx2">
                    <a:lumMod val="60000"/>
                    <a:lumOff val="40000"/>
                  </a:schemeClr>
                </a:solidFill>
              </a:rPr>
              <a:t>Population=</a:t>
            </a:r>
            <a:r>
              <a:rPr lang="en-IE" dirty="0" smtClean="0"/>
              <a:t> The population is 70,046,996</a:t>
            </a:r>
          </a:p>
          <a:p>
            <a:r>
              <a:rPr lang="en-IE" dirty="0" smtClean="0">
                <a:solidFill>
                  <a:schemeClr val="tx2">
                    <a:lumMod val="60000"/>
                    <a:lumOff val="40000"/>
                  </a:schemeClr>
                </a:solidFill>
              </a:rPr>
              <a:t>President =</a:t>
            </a:r>
            <a:r>
              <a:rPr lang="en-IE" dirty="0" smtClean="0"/>
              <a:t>The president of Congo is Joseph Kabila.</a:t>
            </a:r>
          </a:p>
          <a:p>
            <a:r>
              <a:rPr lang="en-IE" dirty="0" smtClean="0">
                <a:solidFill>
                  <a:schemeClr val="tx2">
                    <a:lumMod val="60000"/>
                    <a:lumOff val="40000"/>
                  </a:schemeClr>
                </a:solidFill>
              </a:rPr>
              <a:t>Prime Minster= </a:t>
            </a:r>
            <a:r>
              <a:rPr lang="en-IE" dirty="0" smtClean="0"/>
              <a:t>the Prime Minster of Congo is </a:t>
            </a:r>
            <a:r>
              <a:rPr lang="en-IE" dirty="0" err="1" smtClean="0"/>
              <a:t>Augustin</a:t>
            </a:r>
            <a:r>
              <a:rPr lang="en-IE" dirty="0" smtClean="0"/>
              <a:t> </a:t>
            </a:r>
            <a:r>
              <a:rPr lang="en-IE" dirty="0" err="1" smtClean="0"/>
              <a:t>Matata</a:t>
            </a:r>
            <a:r>
              <a:rPr lang="en-IE" dirty="0"/>
              <a:t> </a:t>
            </a:r>
            <a:r>
              <a:rPr lang="en-IE" dirty="0" err="1" smtClean="0"/>
              <a:t>Ponyo</a:t>
            </a:r>
            <a:r>
              <a:rPr lang="en-IE" dirty="0" smtClean="0"/>
              <a:t>.</a:t>
            </a:r>
          </a:p>
          <a:p>
            <a:r>
              <a:rPr lang="en-IE" dirty="0" smtClean="0">
                <a:solidFill>
                  <a:schemeClr val="tx2">
                    <a:lumMod val="60000"/>
                    <a:lumOff val="40000"/>
                  </a:schemeClr>
                </a:solidFill>
              </a:rPr>
              <a:t>Currency=</a:t>
            </a:r>
            <a:r>
              <a:rPr lang="en-IE" dirty="0" smtClean="0"/>
              <a:t>The currency in Congo is Congolese Franc.  </a:t>
            </a:r>
            <a:endParaRPr lang="en-IE" dirty="0"/>
          </a:p>
        </p:txBody>
      </p:sp>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tx2">
                    <a:lumMod val="60000"/>
                    <a:lumOff val="40000"/>
                  </a:schemeClr>
                </a:solidFill>
              </a:rPr>
              <a:t>Wild Life.</a:t>
            </a:r>
            <a:endParaRPr lang="en-IE" dirty="0">
              <a:solidFill>
                <a:schemeClr val="tx2">
                  <a:lumMod val="60000"/>
                  <a:lumOff val="40000"/>
                </a:schemeClr>
              </a:solidFill>
            </a:endParaRPr>
          </a:p>
        </p:txBody>
      </p:sp>
      <p:sp>
        <p:nvSpPr>
          <p:cNvPr id="3" name="Content Placeholder 2"/>
          <p:cNvSpPr>
            <a:spLocks noGrp="1"/>
          </p:cNvSpPr>
          <p:nvPr>
            <p:ph idx="1"/>
          </p:nvPr>
        </p:nvSpPr>
        <p:spPr/>
        <p:txBody>
          <a:bodyPr/>
          <a:lstStyle/>
          <a:p>
            <a:r>
              <a:rPr lang="en-IE" dirty="0" smtClean="0"/>
              <a:t>Congo is home to three of the worlds five Great Apes.</a:t>
            </a:r>
          </a:p>
          <a:p>
            <a:endParaRPr lang="en-IE" dirty="0"/>
          </a:p>
        </p:txBody>
      </p:sp>
      <p:pic>
        <p:nvPicPr>
          <p:cNvPr id="4" name="Picture 3" descr="ape1.jpg"/>
          <p:cNvPicPr>
            <a:picLocks noChangeAspect="1"/>
          </p:cNvPicPr>
          <p:nvPr/>
        </p:nvPicPr>
        <p:blipFill>
          <a:blip r:embed="rId2" cstate="print"/>
          <a:stretch>
            <a:fillRect/>
          </a:stretch>
        </p:blipFill>
        <p:spPr>
          <a:xfrm>
            <a:off x="1835696" y="3140968"/>
            <a:ext cx="5400600" cy="3384376"/>
          </a:xfrm>
          <a:prstGeom prst="rect">
            <a:avLst/>
          </a:prstGeom>
        </p:spPr>
      </p:pic>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tx2">
                    <a:lumMod val="60000"/>
                    <a:lumOff val="40000"/>
                  </a:schemeClr>
                </a:solidFill>
              </a:rPr>
              <a:t>Surrounding countries.</a:t>
            </a:r>
            <a:endParaRPr lang="en-IE" dirty="0">
              <a:solidFill>
                <a:schemeClr val="tx2">
                  <a:lumMod val="60000"/>
                  <a:lumOff val="40000"/>
                </a:schemeClr>
              </a:solidFill>
            </a:endParaRPr>
          </a:p>
        </p:txBody>
      </p:sp>
      <p:sp>
        <p:nvSpPr>
          <p:cNvPr id="3" name="Content Placeholder 2"/>
          <p:cNvSpPr>
            <a:spLocks noGrp="1"/>
          </p:cNvSpPr>
          <p:nvPr>
            <p:ph idx="1"/>
          </p:nvPr>
        </p:nvSpPr>
        <p:spPr/>
        <p:txBody>
          <a:bodyPr/>
          <a:lstStyle/>
          <a:p>
            <a:r>
              <a:rPr lang="en-IE" dirty="0" smtClean="0"/>
              <a:t> The countries surrounding the DRC are= Central African Republic, Sudan, Uganda, Rwanda, Burundi, Tanzania, Zambia, Angola, Longo.   </a:t>
            </a:r>
            <a:endParaRPr lang="en-IE" dirty="0"/>
          </a:p>
        </p:txBody>
      </p:sp>
      <p:pic>
        <p:nvPicPr>
          <p:cNvPr id="4" name="Picture 3" descr="images.jpg"/>
          <p:cNvPicPr>
            <a:picLocks noChangeAspect="1"/>
          </p:cNvPicPr>
          <p:nvPr/>
        </p:nvPicPr>
        <p:blipFill>
          <a:blip r:embed="rId2" cstate="print"/>
          <a:stretch>
            <a:fillRect/>
          </a:stretch>
        </p:blipFill>
        <p:spPr>
          <a:xfrm>
            <a:off x="2771800" y="3356992"/>
            <a:ext cx="5879926" cy="2880320"/>
          </a:xfrm>
          <a:prstGeom prst="rect">
            <a:avLst/>
          </a:prstGeom>
        </p:spPr>
      </p:pic>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tx2">
                    <a:lumMod val="60000"/>
                    <a:lumOff val="40000"/>
                  </a:schemeClr>
                </a:solidFill>
              </a:rPr>
              <a:t>History.</a:t>
            </a:r>
            <a:endParaRPr lang="en-IE" dirty="0">
              <a:solidFill>
                <a:schemeClr val="tx2">
                  <a:lumMod val="60000"/>
                  <a:lumOff val="40000"/>
                </a:schemeClr>
              </a:solidFill>
            </a:endParaRPr>
          </a:p>
        </p:txBody>
      </p:sp>
      <p:sp>
        <p:nvSpPr>
          <p:cNvPr id="3" name="Content Placeholder 2"/>
          <p:cNvSpPr>
            <a:spLocks noGrp="1"/>
          </p:cNvSpPr>
          <p:nvPr>
            <p:ph idx="1"/>
          </p:nvPr>
        </p:nvSpPr>
        <p:spPr/>
        <p:txBody>
          <a:bodyPr>
            <a:normAutofit/>
          </a:bodyPr>
          <a:lstStyle/>
          <a:p>
            <a:r>
              <a:rPr lang="en-IE" dirty="0" smtClean="0"/>
              <a:t>In 1960 in Niemba Congo 9 Irish Solders were killed in a battle with the </a:t>
            </a:r>
            <a:r>
              <a:rPr lang="en-IE" dirty="0" err="1" smtClean="0"/>
              <a:t>baluba</a:t>
            </a:r>
            <a:r>
              <a:rPr lang="en-IE" dirty="0" smtClean="0"/>
              <a:t> warriors .The warriors attacked </a:t>
            </a:r>
            <a:r>
              <a:rPr lang="en-IE" dirty="0"/>
              <a:t>I</a:t>
            </a:r>
            <a:r>
              <a:rPr lang="en-IE" dirty="0" smtClean="0"/>
              <a:t>rish peace keepers to try and steal their weapons. They used poison arrows and machetes to kill the peace keepers. The warriors had been sprinkled with magic water by witchdoctors which they were told would protect them from the </a:t>
            </a:r>
            <a:r>
              <a:rPr lang="en-IE" dirty="0" err="1" smtClean="0"/>
              <a:t>bullets.It</a:t>
            </a:r>
            <a:r>
              <a:rPr lang="en-IE" dirty="0" smtClean="0"/>
              <a:t> didn't. Over all,9 Irish died 2 escaped and 24 </a:t>
            </a:r>
            <a:r>
              <a:rPr lang="en-IE" dirty="0" err="1" smtClean="0"/>
              <a:t>baluba`s</a:t>
            </a:r>
            <a:r>
              <a:rPr lang="en-IE" dirty="0" smtClean="0"/>
              <a:t> were killed.    </a:t>
            </a:r>
          </a:p>
          <a:p>
            <a:endParaRPr lang="en-IE" dirty="0"/>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tx2">
                    <a:lumMod val="60000"/>
                    <a:lumOff val="40000"/>
                  </a:schemeClr>
                </a:solidFill>
              </a:rPr>
              <a:t> </a:t>
            </a:r>
            <a:r>
              <a:rPr lang="en-IE" dirty="0">
                <a:solidFill>
                  <a:schemeClr val="tx2">
                    <a:lumMod val="60000"/>
                    <a:lumOff val="40000"/>
                  </a:schemeClr>
                </a:solidFill>
              </a:rPr>
              <a:t>M</a:t>
            </a:r>
            <a:r>
              <a:rPr lang="en-IE" dirty="0" smtClean="0">
                <a:solidFill>
                  <a:schemeClr val="tx2">
                    <a:lumMod val="60000"/>
                    <a:lumOff val="40000"/>
                  </a:schemeClr>
                </a:solidFill>
              </a:rPr>
              <a:t>ountains.</a:t>
            </a:r>
            <a:endParaRPr lang="en-IE" dirty="0">
              <a:solidFill>
                <a:schemeClr val="tx2">
                  <a:lumMod val="60000"/>
                  <a:lumOff val="40000"/>
                </a:schemeClr>
              </a:solidFill>
            </a:endParaRPr>
          </a:p>
        </p:txBody>
      </p:sp>
      <p:sp>
        <p:nvSpPr>
          <p:cNvPr id="3" name="Content Placeholder 2"/>
          <p:cNvSpPr>
            <a:spLocks noGrp="1"/>
          </p:cNvSpPr>
          <p:nvPr>
            <p:ph idx="1"/>
          </p:nvPr>
        </p:nvSpPr>
        <p:spPr/>
        <p:txBody>
          <a:bodyPr>
            <a:normAutofit/>
          </a:bodyPr>
          <a:lstStyle/>
          <a:p>
            <a:r>
              <a:rPr lang="en-IE" dirty="0"/>
              <a:t>The Virunga Mountains are a chain of volcanoes beginning East Africa, along the northern border of Rwanda, the Democratic Republic of Congo (DRC) and Uganda.  The mountain range consists of eight major volcanoes.  Most of them are dormant except Mount Nyiragongo 3,462 metres and Mount Nyamuragira 3,063 metres, both in the Democratic Republic of Congo.</a:t>
            </a:r>
          </a:p>
          <a:p>
            <a:endParaRPr lang="en-IE" dirty="0"/>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E" dirty="0" smtClean="0">
                <a:solidFill>
                  <a:schemeClr val="tx2">
                    <a:lumMod val="60000"/>
                    <a:lumOff val="40000"/>
                  </a:schemeClr>
                </a:solidFill>
              </a:rPr>
              <a:t>Size.</a:t>
            </a:r>
            <a:endParaRPr lang="en-IE" dirty="0">
              <a:solidFill>
                <a:schemeClr val="tx2">
                  <a:lumMod val="60000"/>
                  <a:lumOff val="40000"/>
                </a:schemeClr>
              </a:solidFill>
            </a:endParaRPr>
          </a:p>
        </p:txBody>
      </p:sp>
      <p:sp>
        <p:nvSpPr>
          <p:cNvPr id="3" name="Content Placeholder 2"/>
          <p:cNvSpPr>
            <a:spLocks noGrp="1"/>
          </p:cNvSpPr>
          <p:nvPr>
            <p:ph idx="1"/>
          </p:nvPr>
        </p:nvSpPr>
        <p:spPr/>
        <p:txBody>
          <a:bodyPr/>
          <a:lstStyle/>
          <a:p>
            <a:r>
              <a:rPr lang="en-IE" dirty="0"/>
              <a:t>At 2,344,858 square </a:t>
            </a:r>
            <a:r>
              <a:rPr lang="en-IE" dirty="0" err="1"/>
              <a:t>kilometers</a:t>
            </a:r>
            <a:r>
              <a:rPr lang="en-IE" dirty="0"/>
              <a:t>, the DRC covers a land area larger than the combined territories of Spain, France, Germany, Sweden, and Norway. Congo is the second largest country in the African continent.</a:t>
            </a:r>
          </a:p>
        </p:txBody>
      </p:sp>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tx2">
                    <a:lumMod val="60000"/>
                    <a:lumOff val="40000"/>
                  </a:schemeClr>
                </a:solidFill>
              </a:rPr>
              <a:t>Coat of arms.</a:t>
            </a:r>
            <a:endParaRPr lang="en-IE" dirty="0">
              <a:solidFill>
                <a:schemeClr val="tx2">
                  <a:lumMod val="60000"/>
                  <a:lumOff val="40000"/>
                </a:schemeClr>
              </a:solidFill>
            </a:endParaRPr>
          </a:p>
        </p:txBody>
      </p:sp>
      <p:pic>
        <p:nvPicPr>
          <p:cNvPr id="4" name="Content Placeholder 3" descr="coat of arms.gif"/>
          <p:cNvPicPr>
            <a:picLocks noGrp="1" noChangeAspect="1"/>
          </p:cNvPicPr>
          <p:nvPr>
            <p:ph idx="1"/>
          </p:nvPr>
        </p:nvPicPr>
        <p:blipFill>
          <a:blip r:embed="rId2" cstate="print"/>
          <a:stretch>
            <a:fillRect/>
          </a:stretch>
        </p:blipFill>
        <p:spPr>
          <a:xfrm>
            <a:off x="1697501" y="1772816"/>
            <a:ext cx="5394779" cy="4320480"/>
          </a:xfrm>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solidFill>
                  <a:schemeClr val="tx2">
                    <a:lumMod val="60000"/>
                    <a:lumOff val="40000"/>
                  </a:schemeClr>
                </a:solidFill>
              </a:rPr>
              <a:t>Beliefs. </a:t>
            </a:r>
            <a:endParaRPr lang="en-IE" dirty="0">
              <a:solidFill>
                <a:schemeClr val="tx2">
                  <a:lumMod val="60000"/>
                  <a:lumOff val="40000"/>
                </a:schemeClr>
              </a:solidFill>
            </a:endParaRPr>
          </a:p>
        </p:txBody>
      </p:sp>
      <p:sp>
        <p:nvSpPr>
          <p:cNvPr id="3" name="Content Placeholder 2"/>
          <p:cNvSpPr>
            <a:spLocks noGrp="1"/>
          </p:cNvSpPr>
          <p:nvPr>
            <p:ph idx="1"/>
          </p:nvPr>
        </p:nvSpPr>
        <p:spPr/>
        <p:txBody>
          <a:bodyPr/>
          <a:lstStyle/>
          <a:p>
            <a:r>
              <a:rPr lang="en-IE" dirty="0"/>
              <a:t> Belief in witchcraft is so common that children are sometimes accused of being witches. Some of these kids get beaten, and others are even killed. But most become homeless after families abandon them in the streets.</a:t>
            </a:r>
          </a:p>
        </p:txBody>
      </p:sp>
    </p:spTree>
  </p:cSld>
  <p:clrMapOvr>
    <a:masterClrMapping/>
  </p:clrMapOvr>
  <p:transition>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117</TotalTime>
  <Words>309</Words>
  <Application>Microsoft Office PowerPoint</Application>
  <PresentationFormat>On-screen Show (4:3)</PresentationFormat>
  <Paragraphs>26</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Constantia</vt:lpstr>
      <vt:lpstr>French Script MT</vt:lpstr>
      <vt:lpstr>Wingdings 2</vt:lpstr>
      <vt:lpstr>Flow</vt:lpstr>
      <vt:lpstr>The Democratic Republic of Congo</vt:lpstr>
      <vt:lpstr>Fact file.</vt:lpstr>
      <vt:lpstr>Wild Life.</vt:lpstr>
      <vt:lpstr>Surrounding countries.</vt:lpstr>
      <vt:lpstr>History.</vt:lpstr>
      <vt:lpstr> Mountains.</vt:lpstr>
      <vt:lpstr>Size.</vt:lpstr>
      <vt:lpstr>Coat of arms.</vt:lpstr>
      <vt:lpstr>Beliefs. </vt:lpstr>
      <vt:lpstr>Flag.</vt:lpstr>
      <vt:lpstr>The end.</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Democratic Republic of Congo</dc:title>
  <dc:creator>Iris Murray</dc:creator>
  <cp:lastModifiedBy>User</cp:lastModifiedBy>
  <cp:revision>23</cp:revision>
  <dcterms:created xsi:type="dcterms:W3CDTF">2014-11-18T18:48:12Z</dcterms:created>
  <dcterms:modified xsi:type="dcterms:W3CDTF">2014-11-20T13:36:29Z</dcterms:modified>
</cp:coreProperties>
</file>