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85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360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484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49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693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8521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380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3588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662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368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965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182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80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639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445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214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548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2/14/2017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6187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200" y="347133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TOWER BRIDGE</a:t>
            </a:r>
            <a:b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en-US" sz="32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BY Ella clarke</a:t>
            </a:r>
            <a:endParaRPr lang="en-US" sz="32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Image result for london bridg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" y="1981200"/>
            <a:ext cx="5218113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london bridge histor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775" y="1981200"/>
            <a:ext cx="5210175" cy="439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216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Answers </a:t>
            </a:r>
            <a:endParaRPr lang="en-US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2815167"/>
            <a:ext cx="10131425" cy="3649133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It takes 61 seconds to open.</a:t>
            </a:r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The color was changed because of the Queens Sliver Jubilee.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/>
              <a:t>The bridge is 123 years old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4980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Image result for the e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690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WHY DID I PICK THE TOWER BRIDGE?</a:t>
            </a:r>
            <a:endParaRPr lang="en-US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1162" y="1219126"/>
            <a:ext cx="10131425" cy="364913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 picked the tower bridge because I am going to London in the summer and I would like to know a bit about the tower Bridge when I go to see it. It is often called London Bridge but its real name is The Tower Bridge. The bridge that is there now is not actually the original Tower bridge. </a:t>
            </a:r>
          </a:p>
        </p:txBody>
      </p:sp>
      <p:pic>
        <p:nvPicPr>
          <p:cNvPr id="2052" name="Picture 4" descr="Related 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711" y="4216400"/>
            <a:ext cx="4721638" cy="2537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old london brid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58" y="4216400"/>
            <a:ext cx="4952588" cy="243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5499608" y="5001535"/>
            <a:ext cx="978408" cy="952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19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original TOWER BRIDGE</a:t>
            </a:r>
            <a:endParaRPr lang="en-US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2065866"/>
            <a:ext cx="6327178" cy="4626481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 smtClean="0"/>
              <a:t>The original Tower bridge was finished in the 13</a:t>
            </a:r>
            <a:r>
              <a:rPr lang="en-US" sz="3800" baseline="30000" dirty="0" smtClean="0"/>
              <a:t>th</a:t>
            </a:r>
            <a:r>
              <a:rPr lang="en-US" sz="3800" dirty="0" smtClean="0"/>
              <a:t> century.</a:t>
            </a:r>
          </a:p>
          <a:p>
            <a:r>
              <a:rPr lang="en-US" sz="3800" dirty="0" smtClean="0"/>
              <a:t>There was a number of Tower Bridges but this picture shows the 2</a:t>
            </a:r>
            <a:r>
              <a:rPr lang="en-US" sz="3800" baseline="30000" dirty="0" smtClean="0"/>
              <a:t>nd</a:t>
            </a:r>
            <a:r>
              <a:rPr lang="en-US" sz="3800" dirty="0" smtClean="0"/>
              <a:t> last bridge built.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 smtClean="0"/>
              <a:t> The bridge is built over the river Thames.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 smtClean="0"/>
              <a:t>At first it had rows of houses and a chapel in the center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 smtClean="0"/>
              <a:t>It was 8m wide and 240-270m long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 smtClean="0"/>
              <a:t>It was supported by 19 arches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 smtClean="0"/>
              <a:t>By the start of 1358 it was a very popular bridge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2800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606746" y="5859992"/>
            <a:ext cx="4995332" cy="3649133"/>
          </a:xfrm>
        </p:spPr>
        <p:txBody>
          <a:bodyPr numCol="2">
            <a:normAutofit fontScale="62500" lnSpcReduction="20000"/>
          </a:bodyPr>
          <a:lstStyle/>
          <a:p>
            <a:r>
              <a:rPr lang="en-US" sz="2800" dirty="0" smtClean="0"/>
              <a:t>  </a:t>
            </a:r>
            <a:endParaRPr lang="en-US" sz="2800" dirty="0"/>
          </a:p>
        </p:txBody>
      </p:sp>
      <p:pic>
        <p:nvPicPr>
          <p:cNvPr id="1026" name="Picture 2" descr="Image result for the old london brid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065867"/>
            <a:ext cx="4678017" cy="412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10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new TOWER bridge</a:t>
            </a:r>
            <a:endParaRPr lang="en-US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928532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The new Tower Bridge was officially opened on </a:t>
            </a:r>
            <a:r>
              <a:rPr lang="en-US" sz="2800" dirty="0"/>
              <a:t>J</a:t>
            </a:r>
            <a:r>
              <a:rPr lang="en-US" sz="2800" dirty="0" smtClean="0"/>
              <a:t>une 30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1894</a:t>
            </a:r>
          </a:p>
          <a:p>
            <a:r>
              <a:rPr lang="en-US" sz="2800" dirty="0" smtClean="0"/>
              <a:t>It takes about 61 seconds to open the draw-bridge </a:t>
            </a:r>
          </a:p>
          <a:p>
            <a:r>
              <a:rPr lang="en-US" sz="2800" dirty="0" smtClean="0"/>
              <a:t>It is opened 1,000 times a year</a:t>
            </a:r>
          </a:p>
          <a:p>
            <a:r>
              <a:rPr lang="en-US" sz="2800" dirty="0"/>
              <a:t>W</a:t>
            </a:r>
            <a:r>
              <a:rPr lang="en-US" sz="2800" dirty="0" smtClean="0"/>
              <a:t>hen 78 buses were on the bridge in 1952 the draw-bridge opened and killed lots of people</a:t>
            </a:r>
            <a:endParaRPr lang="en-US" sz="2800" dirty="0"/>
          </a:p>
        </p:txBody>
      </p:sp>
      <p:pic>
        <p:nvPicPr>
          <p:cNvPr id="5" name="Picture 2" descr="Image result for tower brid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2" y="2065866"/>
            <a:ext cx="5557837" cy="4004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0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RAISING OF THE BRIDGE</a:t>
            </a:r>
            <a:endParaRPr lang="en-US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1879600"/>
            <a:ext cx="4995334" cy="4203699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bridge is very famous because it is the only bridge that can be raised on the Thames </a:t>
            </a:r>
          </a:p>
          <a:p>
            <a:r>
              <a:rPr lang="en-US" sz="2400" dirty="0" smtClean="0"/>
              <a:t>It used to be raised 50 times a day but is reduced to 4-5 times a day</a:t>
            </a:r>
          </a:p>
          <a:p>
            <a:r>
              <a:rPr lang="en-US" sz="2400" dirty="0" smtClean="0"/>
              <a:t>It is able to let ships/boats under the bridge</a:t>
            </a:r>
          </a:p>
          <a:p>
            <a:r>
              <a:rPr lang="en-US" sz="2400" dirty="0" smtClean="0"/>
              <a:t>The bridge is often mistaken for London Bridge but London Bridge is the next bridge up the river</a:t>
            </a:r>
            <a:endParaRPr lang="en-US" sz="2400" dirty="0"/>
          </a:p>
        </p:txBody>
      </p:sp>
      <p:pic>
        <p:nvPicPr>
          <p:cNvPr id="1032" name="Picture 8" descr="Related imag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255" y="1790700"/>
            <a:ext cx="5201245" cy="439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95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The color of the tower bridge</a:t>
            </a:r>
            <a:endParaRPr lang="en-US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1841500"/>
            <a:ext cx="4995334" cy="467359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bridge was originally painted a chocolate brown but it was changed to red white and blue.</a:t>
            </a:r>
          </a:p>
          <a:p>
            <a:r>
              <a:rPr lang="en-US" sz="2800" dirty="0" smtClean="0"/>
              <a:t>That was because of the Queens silver Jubilee.</a:t>
            </a:r>
          </a:p>
          <a:p>
            <a:r>
              <a:rPr lang="en-US" sz="2800" dirty="0" smtClean="0"/>
              <a:t>Which means that it was the Queens 25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year to the throne.</a:t>
            </a:r>
            <a:endParaRPr lang="en-US" sz="2800" dirty="0"/>
          </a:p>
        </p:txBody>
      </p:sp>
      <p:pic>
        <p:nvPicPr>
          <p:cNvPr id="1026" name="Picture 2" descr="Image result for tower bridge color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2" y="1841500"/>
            <a:ext cx="5557837" cy="467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48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Pop up facts</a:t>
            </a:r>
            <a:endParaRPr lang="en-US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1" y="2065867"/>
            <a:ext cx="4995334" cy="41021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Today it stands at 123 years old</a:t>
            </a:r>
          </a:p>
          <a:p>
            <a:r>
              <a:rPr lang="en-US" sz="2800" dirty="0" smtClean="0"/>
              <a:t>It took 432 men to finish the bridge</a:t>
            </a:r>
          </a:p>
          <a:p>
            <a:r>
              <a:rPr lang="en-US" sz="2800" dirty="0" smtClean="0"/>
              <a:t>They spent 8 years constructing the </a:t>
            </a:r>
            <a:r>
              <a:rPr lang="en-US" sz="2800" dirty="0" smtClean="0"/>
              <a:t>bridge</a:t>
            </a:r>
            <a:endParaRPr lang="en-US" sz="2800" dirty="0" smtClean="0"/>
          </a:p>
        </p:txBody>
      </p:sp>
      <p:pic>
        <p:nvPicPr>
          <p:cNvPr id="1026" name="Picture 2" descr="Image result for building tower bridge photo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1363" y="2065867"/>
            <a:ext cx="4995862" cy="392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4975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Timeline of the bridge</a:t>
            </a:r>
            <a:endParaRPr lang="en-US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50" name="Picture 2" descr="Image result for london bridge history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1" y="2142066"/>
            <a:ext cx="4216400" cy="2150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ight Arrow 5"/>
          <p:cNvSpPr/>
          <p:nvPr/>
        </p:nvSpPr>
        <p:spPr>
          <a:xfrm>
            <a:off x="4843487" y="2844800"/>
            <a:ext cx="978408" cy="927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4" name="Picture 6" descr="Image result for tower bridge building photo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495" y="2103967"/>
            <a:ext cx="4515905" cy="2163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8" descr="Image result for tower  bridge"/>
          <p:cNvSpPr>
            <a:spLocks noChangeAspect="1" noChangeArrowheads="1"/>
          </p:cNvSpPr>
          <p:nvPr/>
        </p:nvSpPr>
        <p:spPr bwMode="auto">
          <a:xfrm>
            <a:off x="1095375" y="7064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8" name="Picture 10" descr="Related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800" y="4487333"/>
            <a:ext cx="5473700" cy="217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82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questions</a:t>
            </a:r>
            <a:endParaRPr lang="en-US" sz="40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1" y="2065867"/>
            <a:ext cx="9690100" cy="467783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How long dose it take for the bridge to open?</a:t>
            </a:r>
          </a:p>
          <a:p>
            <a:endParaRPr lang="en-US" sz="3200" dirty="0"/>
          </a:p>
          <a:p>
            <a:r>
              <a:rPr lang="en-US" sz="3200" dirty="0" smtClean="0"/>
              <a:t>Why was the color of the bridge changed?</a:t>
            </a:r>
          </a:p>
          <a:p>
            <a:endParaRPr lang="en-US" sz="3200" dirty="0"/>
          </a:p>
          <a:p>
            <a:r>
              <a:rPr lang="en-US" sz="3200" dirty="0" smtClean="0"/>
              <a:t>How old is the bridge?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52971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219</TotalTime>
  <Words>395</Words>
  <Application>Microsoft Office PowerPoint</Application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Celestial</vt:lpstr>
      <vt:lpstr>THE TOWER BRIDGE BY Ella clarke</vt:lpstr>
      <vt:lpstr>WHY DID I PICK THE TOWER BRIDGE?</vt:lpstr>
      <vt:lpstr>THE original TOWER BRIDGE</vt:lpstr>
      <vt:lpstr>The new TOWER bridge</vt:lpstr>
      <vt:lpstr>THE RAISING OF THE BRIDGE</vt:lpstr>
      <vt:lpstr>The color of the tower bridge</vt:lpstr>
      <vt:lpstr>Pop up facts</vt:lpstr>
      <vt:lpstr>Timeline of the bridge</vt:lpstr>
      <vt:lpstr>questions</vt:lpstr>
      <vt:lpstr>Answers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 BRIDGE BY Ella clarke</dc:title>
  <dc:creator>Patsy</dc:creator>
  <cp:lastModifiedBy>Patsy</cp:lastModifiedBy>
  <cp:revision>31</cp:revision>
  <dcterms:created xsi:type="dcterms:W3CDTF">2017-02-05T15:28:35Z</dcterms:created>
  <dcterms:modified xsi:type="dcterms:W3CDTF">2017-02-14T19:54:22Z</dcterms:modified>
</cp:coreProperties>
</file>