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3" r:id="rId3"/>
    <p:sldId id="262" r:id="rId4"/>
    <p:sldId id="258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6E728-CD5B-4417-BA05-EEF6C3E64409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9E4BF-6293-4CAE-ACDC-427B871F528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11172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90333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696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34461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0089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5378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58533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9E4BF-6293-4CAE-ACDC-427B871F528F}" type="slidenum">
              <a:rPr lang="en-IE" smtClean="0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1236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1FACC8-80D3-4C4C-B2D2-5CEA2EBACC60}" type="datetimeFigureOut">
              <a:rPr lang="en-US" smtClean="0"/>
              <a:pPr/>
              <a:t>10/9/2015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I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C39815C-DCC7-4386-9813-AFD44CA70779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oogle.ie/url?sa=i&amp;rct=j&amp;q=&amp;esrc=s&amp;frm=1&amp;source=images&amp;cd=&amp;cad=rja&amp;uact=8&amp;ved=0CAcQjRxqFQoTCJHp7c3vo8gCFcd-GgodUwQGRw&amp;url=http://www.bmconstructionsligo.ie/renovation/Strandhill_church.html&amp;psig=AFQjCNEYsk3tfCmouXQ7G76YUaNAF9JjjQ&amp;ust=144387804849550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urch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403779"/>
            <a:ext cx="9209786" cy="74761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r>
              <a:rPr lang="en-IE" dirty="0" err="1" smtClean="0"/>
              <a:t>St.Patricks</a:t>
            </a:r>
            <a:r>
              <a:rPr lang="en-IE" dirty="0" smtClean="0"/>
              <a:t> Church </a:t>
            </a:r>
            <a:endParaRPr lang="en-IE" dirty="0"/>
          </a:p>
        </p:txBody>
      </p:sp>
      <p:sp>
        <p:nvSpPr>
          <p:cNvPr id="21510" name="AutoShape 6" descr="data:image/jpeg;base64,/9j/4AAQSkZJRgABAQAAAQABAAD/2wCEAAkGBxQSEhUUEhQUFhQWFBUXFBcUFxQXFBQWFRUXFxQUFBQYHCggGBolHBQUITEhJSkrLi4uFx8zODMsNygtLisBCgoKDg0OFxAQGiwcHBwsLCwsLCwsLCwsLCwsLCwsLCwsLCwsLDcsLCwsLCwsLCwsLCwsLCwsLCwsLCwsLCwsLP/AABEIAMIBAwMBIgACEQEDEQH/xAAcAAABBQEBAQAAAAAAAAAAAAAAAQIDBAUGBwj/xABEEAABAwEEBgcEBwUIAwAAAAABAAIRAwQSITEFQVFhcYEGEyKRobHwMlLB0RQjQmJysuEHM4KSsxUWJENTotLxc8Li/8QAGQEBAQEBAQEAAAAAAAAAAAAAAAECAwQF/8QAIBEBAQEBAAIDAQEBAQAAAAAAAAERAgMSEyExQVEyBP/aAAwDAQACEQMRAD8A742VNdZ10DrMFXqUI1LWqxfo6abOtKsNyls1G9qQY/0ZKLIt36KNasM0epo5v6FuR9B3Lp/oKQ2JBzjbAl+groxZU76GojmTYtyPoi6R9jCjNkCujnzZU02ZbzrEon2JXRhus6b1C2HWVRmzK6MvqkhpLTNmTPo6aM00kxzFpOoqM2dVlmliwulMFtMB7mvZVp1Ozsa7G8DgcCSAdYC6m1UC1jnCJDXETlIEiV55bHuJJc684zqgTuClpI62w2kVWB4ETMjYQYIUxXO9DrSQeqefaEgnW5ox72/k3rqnUUlSxSc1JcVp1JNLFUxXFNO6tTXVK2nKoqdUjqlc6tNLFBSNJRupq85qic1UUriFOWIVMej3dyZWbIV5Nc0FcXRktsyVtnunBafVhIKaKqPAhWLG7shK6zoo0oKInSJUIEASoQgY9kqDqiFZJSAoK5aUwtVyEl1BSNJNNIK3UZsVIuMwtT7CGim9Urb3ADeq9SpP6JBEaDdajDWbQobQ2dZHFc/bKxa7sk4Lrx4/Zz67xu6SA6qpiP3b/wApXlGk6RIcG4OLSGmY7REAzqxXUW/Sojq3PF52AbMuJdgBGpc5pRuN2YcMTkYnKdWOxZ8nPrca4vtNW+iVMi00g+LxDr0GQHXHSATqlegOsy8x0LVcys3AAz7TcjIg4ajjvXc2W2mD2phXjx286nXUlaD7OoTZ1FZ9Ih3tOhD9JtGSvx9J7w82ZKKRCr/2q2YP6K7QtbXCZCl46hOpUT2KrVELTqVAQsC3WkgwrxzadWRM47029KxatYzrUlK0ELtfD9Oc8k1pFCqC1HYhY9K37x6yhCSF5XUqEIQCEIQCJQkhAoKSUQmliBZTX1AEyoSFA+iXCDkrIlOdaMj9nWm/2ozenTdADtWSjutJ1LUkT7PNsb37VHVbOLSnWyy3mwAPkue0hbqdmH11oax3uCXVCPwNx55Kyc/u4XfzFnSFofGOc6tSzKtvc0SXXQMySIHEnJc1pTprN4UGfx1cxwptMDiSeC5G3W+pUM1HFx1TkOAyHIBdPk5kyTWfi6t+7js9IdL2Nm4TVdtHZZ/Mc+QK5i39IK9U4uuNM4M7Pe7PxWS58nH1yWvouydUwVquLj+5YfCq7cNX/S59eTquk8fMPsln6gB7gOucJaP9MH7bvvnYoHnmTjJxkgziVK9xJJJJJMknWVFUqhsXjE5Ty18wsyLbp9mrFrg6JumSPexBgHvHNde4NLb9MktMQdoOIXHEZGf1W3oC0S00z9nFv4SfgfML0f8An6+8/wBcPNz9auFMIVl6iIXueNCUdYRrTy1MLVcialo6Qe3Xgoq9pmUwtTC1T053V96jLygVClLUkK5E2jFCdCFlt7ShCF8h9AIQhAIQhAIQkvCY17NeGfmO9AqQlKklBXdMzCnY6QsfSnSmzUJDqgc4fZp9p07DGDTxIXHaV/aJVdIoMbTHvO7b+Q9lv+5XSc16Fb7QxjC6oWhozLiABzK5PSHTqzUpFNhqu1FvZZze74Arze36SqVXXqj3PdqLyTH4RkBwhUXvTWvV02menFqrSA/qme7SlpPF/tE8CBuXLVK3jjx2k701z96hJlRoVHSopTjmpKI7QmBt4cBiqNPRWjgPrq47LTDKZ9qo8bR7o8fOxaKrnuLnGSe4bANyr2UdkYkmADM5gAa+ClVjFpjxIIGBg47N6zK1Cq3OKzdhgO5HbzK1SmlEY9lLGkQ91MXiCx5wwAwzw9oHFblhtIY9jzi0HtRrYfajbhjxAVd9MOEOAI3iUlGkGiGiBJ8TJVls+4X7egVbC37JJGpV32NO6GWttSl1bjD6UNx1sPsHkAW/wrZqUmnavTz5enmvi5c86zFQOprozY9pELG0faKdR9Rjal8hxc3slvYhuR1wXRguk8/+sXwqhoFK2yE6lrtoNClNIJfMTwsltibsS/QBsWsANiY4hc/lrrPHGV9DdvQta8Eqny1r4475CELyOoQhCAQqzrW0VW07zLxaXXZF/CIhuz2u5WUAuT0zpezUbfTFSs9jxRqEwXObiaZay5iASGuwAnLaFl9MOnd0us9hIfVyqVc6dHbB+07y36uCo2e6S5zi57jL3uxc45ySiyPRtK/tAaMLOy8feqYN4hgxPOFx+lukdorz1lR13HsN7LO5ufOVluKic5RvDXHWUxxSnb46u/JOZRvbTw+eR70FdxUTh61LStNluEB0BxxgnEDaQMR/Mhtn390Dx9rxTRn9QSJy3nAd5gHvU9Gwg6yeE+eHmVoMs4BnCcMcz35lWJDG388WNGMY1HtYO69PJS0UrVo4UgL7WtJi6CZcQdZaIgbyoX0BccLx1DCGiC4Bwho2SE7SjQH4TqJkkk8SVzvRWu5wr3iTNUO4FzsfIKyM2uiosDRAAA3JyAkJW4yQlNlNe5UNJWwUmFx5DaTkEGiQq1a3U2YOqMB2XhPdmuCr2lz/AGnOdOokkY7tSaxoGQAQd9o7pdRs9UPBc8QWuDGmSDsLoEggHPbtVy1ftP1UqDjvqPDfBoPmvOWynjZ3Aa+S3z1ZMZvMv27/AEb0utVqc9rrjKQaQ4NDrxLshek6pyAS2C3dVXZV+y0w7PGm7B88je4tCgsdl+j0Az7Rxdj9o55bMByVR1paHhk7ZnlHms3r+rI9g6sakw01j9EbR1tmbib1M9W6fugFh5tLecrUdXjNb/fxkyqIUMhOq2gHWog4bQrImlMbUqZ1iFcXXpCEIXnbCELG6X6Q6iyVXgw4tuM23n9kEcJJ5IPONKaYfVtNWtSeWuDz1LxBui71bSAQRECY+8Vyukf2i6Qq0nUalUAHB5axrHnUWlzchtgK1YLWC5wGAY4sJ4NBnvPguU04G9c8tILXG8I2kw7/AHBy3MX8XLL0iNNoaKTI3Eid5mcVZb0nZ9qm4cCD5wuZJTHFW8xfZ2tj0i2tizATHaEHmMduoqzaCAQMTtOWOxs9oDnyXGaCtNyrd1Ow56viOa6yo7HvWLDVikwTv35960bBTF5v4h5hctprSLqLGlsSXgY+6MXDnEc10ejKvbb+Ieaz0sqDSTQKhAGF53mmNS28/WHi7zTHOgE7AT3ApPwOsdtFQvDZNx1xxORIEm6dYExxCt2up9WBH+bZ/wCuxUNAUmtstLO+4F7jtL3FxOe9XqtIuDWtz6ykeTKjXGO5To5qppb2+5c30R9mqfvs8/1XS6abdfBBybhryWNoSwmi1wJJvFpkgCIIGpxlaZbIKRxQE1y1ERPK4zT+kOsfAPZbgN51ldHpx77t2mMXTJxwGvIHauaGhX/ac0evvQloz6YUwWi3RG17f9vwJUtPRIMG8SPu3iDzuJpjLBV7RDgH9Y4TcgxE4zAPKVdboduxx5f/AEFNT0cBg0HEY3oIicBiTjLZTTG3Vrl+Jw3YfBcnpZ5FdjycbzmncBA8cF01GYE561zWmGCW4/5p/ME/Utx33Q7SVytGTazY/iaC5ngXjmF11eXLzXRcnqsSHSwgjOQ4Fp8AvWX0xs8F04sxjuXWDWplVnNIXQ1KIOpV32QLp7s+rDxQtc2Pj3IT2PV6WhfN9Pp9pIEE13OjLIDIjEAAHbivSejP7U6L2RbAaLhEODXPa/DXcBIdryheV3x6OuO/ag3/AA1PdXb/AE6i57o/+0ihQst17a9SsHVHG8cHF9Rzmi+5xIEEDJczpHphabfUPXNYyk3GnTZeME4S9x9oxOMDNFz7ZGi3dmqcP31Qjw+SqVdGtce0MQMw4jCSdm0lT6Hd9W47XvPip3OVGW/QzPvd8+ZUD9BjU53c35q9pB1UgCiWBxmS6cBhlgccdagsNSs03KxaTdJBbM4EDHAbfBX7RUpaEIe0hxwc0mRgACCZOpb5fj/3tWXaq8MqEHERd48EywaWFSAcHZEfELOiHpSZFMb3f+q6ixvDYJJkRAEyY+9kAuT6Su7VONjvMLo7DaW1GlzTIvEdwCUn6mrPl0nXKbXd2Hfgd+UplQ9ocEy1O+rf+B/5SpFVOjWmzUuULgFxhF6cTcgDCNhGtdUy1PptJploOMktlw/CZgdy886IOPX6/YqeDmfNdw+r2CEv6c/jNtWJk4kmSTiSdpKfew7vNR2k5cUA/DzWkWWlQ2muGNLnGAPUJ4OCxelj/qCMYJAOw7in8RcrvbUDXCCNSGNGoBZuhXnqWydni0ExzlX2ORVHTelWUmlntPcPZGoHW7du1rP0T0hDYZVbdGpwwA4t1DeFR0hSv2x7TrI/ptVOrUpEGGOmDBJwB2xKI9CTRnyHmVV0W+aFIn/TZ+UKyM+SB7fiuY0zqj/U8JwXSgrmNO1hJbEQ8n15qxK6To/XDDRe8gNa9rnE5NDXyZ3AL15jw4SHAgiRGMg4gheKWYg0Y+68HjisHQ/S21Wei6lSq3Wug4tDnDCDdcZiRA8oSXDqPTNN/tNo0ntZQpurEzJJuY4gNaIJvSBqyPJbLekraVBlS3XLO+pF2nec9wBGF6ADqOqBtXjPR/TTrJUNRjaTnEEXXsDhdOYEOF2VDbtIVa7nVXtaXG6Ja0wwT2WMbMNbuSWpj6Hs9pY9ocyHNIlrmmQRuISLwL+9drb2W1XNAwAAaIGrABIr7QXRZqnunwThRqR7J9QuqrGlqpUx/AP+Kq1WtJgMpjlhzwWNdcYQpVfdOfzWjolrgXX2kZRvz1q8LADrpchKlo2IMnIzs7OXArPs1inZKHVsLROBJkkE4mdQCa96v2hgumAZ4jbvWFpAVLpusfMYYCPAqyxmxPTrhxlpBwOIymYz4hR1n/WcGHxcPksfRLqlFpbUpvAnCB3ySVLUt/bJuui6BqBwLide8LWsm6YtEUzGZqAdzSsWwVCKrMftDxV+2uNRt27HbvDHdEFVbHZyx4cRMLKVu6cs95t/3WnXt2iPirPRQxQ4vd5BZNr0o89kMF0iDJnuIiFY0Tb206AZMPDnEiDkSY7WRwS/quhe7tck6s28xzfeaRnGBEGDBx5Lm7Jpgud2pbsJyw2qV/SKKhYGyAMHNIM5ZCRt2pFaei9FtovvCfZLcXg4EgnAMGPZC1y+QVz1PT0tBuzgTERlO87Fb0JpHrqb3xH1hEcGM+aH8WbScuKUH4eaxtMaYFMtETJxxAgDX4+C06VSYg61pIuArD6Vn6nmOGYz9bVe0nazTZ2YvOkNnIGMysOyRVe4PgkjtSJBukRhsF4qb/DFnQzvqRn9nh7IV5jllW+2Ns7QA0GXAQOyIAz8ldoVZEjJVGHajFuJ3j+kPksepmeJ81sW0/40fw/kVKvYagLjcdEuMxhEnFB1+h3fUUv/ABs8lbGaoaF/cUvwBXBn3/BBM0rB0pop1RxcXFuwBt4RtkHZ5LcbklKoq2dkMg6pjnuXn9MEwAOQXozlx50fVH+S+ZzAPwWeri5rMdTcMwRyUlOu4MLbxAJmPeIj5d8LRbRqRDqb9WYdlOPgn2YFzXdYwB2rsxq+aTGbGMXTmUqtdWddPH8JQhj0SpSd7vrjKidZ6nuFdJWYqhpxkR63LGurnnsfsd3KB9N2zyXRVHbfD5Ks6ERglrhtHeFC6o73nd5W7VYDqCq1KWyFRkms/wB938xTHVXHNzu8q/Upbgq76Q2KoqEb/FMNPj3lSVKWxREEa0CGmdru/wCaYWH3zzAPwT7xSydiCG473geLQmljtjDyU54JpIREF2PsN5YKxZLc6k0tY0taTJAxxIAnEbgmlw2pLyCG0llQy8OkK1Rt5bk85zEYc8N6hLk1wCC1bLb1sXnARlGHfKr0oaZa+Cd49alEaYTHUgmGpa1EP9o3uJlOa1wyc4cCqxoJhpFXE1PUokuvEm9t17FI6pUiL5jJU7p3pMdqYa17BpF1JgZdBDRAxgq7T0wJxaRgd+z5Lngw7T3perO096Dq2aYpxme4prtN09jjy/Vcr1f3immmdviVdHTP06NTHc4VL+2a2p7t0mY71imm7f3ppB3+Kg3xp2v73e1n/FL/AHmqjMt5sb8FzsoVxNdJ/eepsp/yn/khc3KEyG17HUqKtVcn1SqdRy5OhKjplVnqR7lXe4qhj3+iout24etqc9ygeUA4qGokcdncojU2/p+ioHqCow7lKTvUbiiIg07Qgpzgo3KhHFMcUpKjcUQ1yYQnEphKBCmkpSU1EBKQuQU1UKXJLxSSklASi8mkpGmdSBSlBSJEEgqJesUKEE187EXlBKcHFBKkICjvlNJQPLQhRyhB6tVdz7lUqOU1R/oRBj0VVrHjjuO1c3RG88VC53qZQXHvyUFU925VCvOPrmoXn14R5pL/AK48FG4lA1zvRUbylcQPP1Khc9oyVCE4/JNLzrUbq/rAKJx9eWCqJ7+9Mc5V7yL54+aIkJTCUSmkoEKaSlLkwlEBKbKCU0lULKQlJKSUCykSEpJQKhNlEoFlCaiUCoSJEQpSSiUSihIllCBJQkQqPR3V4AvYeIUb7QPPDnh6Kz6NmIN688u1ScN8NRVJGGzbIHfzjBebx9bM/rv1MK61Azhjt37+9Q/Sf1E8VC6pOrPfjhhwGEJhJOO3EeOJGtdXM51Y/CMR5KLrZ1cPW75IGJ5co2YJl3Dfu9bJ3Koa4k7OWPrYmuO3n69ZJzioz3Z/oECHvTS3PZ62ILimu4hEIdnd+mvYmSiEBuz1mqGTOaE4on1wQNTSU5ya4ohCmpSmyqBJKCkKAKSUFIgEShIgESkQgWUkpEICUJESgVCRIgWUJJSIPRyIAjDDUqNqGX8X5QUIXh8f/cerr8Zs+Q8c0zZxHkEqF63EEYHi7yKrtOH83wQhVKdqP4k12vl8EIRET8zx+KRCEQjtfrUEx2R9bEIQNPxSOPn8UiFQ35BJq5oQgDr4KP14pEKoDkk+aEIEd8kakIQIUjkIQBQhCBCgoQiEchCEUISIQIhCFB//2Q==">
            <a:hlinkClick r:id="rId4"/>
          </p:cNvPr>
          <p:cNvSpPr>
            <a:spLocks noGrp="1" noChangeAspect="1" noChangeArrowheads="1"/>
          </p:cNvSpPr>
          <p:nvPr>
            <p:ph type="subTitle" idx="1"/>
          </p:nvPr>
        </p:nvSpPr>
        <p:spPr bwMode="auto">
          <a:xfrm>
            <a:off x="285720" y="1285860"/>
            <a:ext cx="8358246" cy="528641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IE" dirty="0" smtClean="0"/>
              <a:t>By </a:t>
            </a:r>
            <a:r>
              <a:rPr lang="en-IE" dirty="0" err="1" smtClean="0"/>
              <a:t>Conor,Roarke</a:t>
            </a:r>
            <a:r>
              <a:rPr lang="en-IE" dirty="0" smtClean="0"/>
              <a:t> and Ryan</a:t>
            </a:r>
            <a:endParaRPr lang="en-IE" dirty="0"/>
          </a:p>
        </p:txBody>
      </p:sp>
      <p:sp>
        <p:nvSpPr>
          <p:cNvPr id="21506" name="AutoShape 2" descr="Image result for st.patricks church strandhill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21508" name="AutoShape 4" descr="Image result for st.patricks church strandhill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500197"/>
          </a:xfrm>
        </p:spPr>
        <p:txBody>
          <a:bodyPr/>
          <a:lstStyle/>
          <a:p>
            <a:r>
              <a:rPr lang="en-IE" dirty="0" smtClean="0"/>
              <a:t>What you will learn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3643338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IE" dirty="0" smtClean="0">
                <a:solidFill>
                  <a:schemeClr val="tx1"/>
                </a:solidFill>
              </a:rPr>
              <a:t> Why was the church </a:t>
            </a:r>
            <a:r>
              <a:rPr lang="en-IE" dirty="0" smtClean="0">
                <a:solidFill>
                  <a:schemeClr val="tx1"/>
                </a:solidFill>
              </a:rPr>
              <a:t>built?</a:t>
            </a:r>
            <a:endParaRPr lang="en-I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IE" dirty="0" smtClean="0">
                <a:solidFill>
                  <a:schemeClr val="tx1"/>
                </a:solidFill>
              </a:rPr>
              <a:t> People who were involved in </a:t>
            </a:r>
          </a:p>
          <a:p>
            <a:pPr algn="l"/>
            <a:r>
              <a:rPr lang="en-IE" dirty="0" smtClean="0">
                <a:solidFill>
                  <a:schemeClr val="tx1"/>
                </a:solidFill>
              </a:rPr>
              <a:t>   building the church</a:t>
            </a:r>
          </a:p>
          <a:p>
            <a:pPr algn="l">
              <a:buFont typeface="Arial" pitchFamily="34" charset="0"/>
              <a:buChar char="•"/>
            </a:pPr>
            <a:r>
              <a:rPr lang="en-IE" dirty="0" smtClean="0">
                <a:solidFill>
                  <a:schemeClr val="tx1"/>
                </a:solidFill>
              </a:rPr>
              <a:t>The church </a:t>
            </a:r>
          </a:p>
          <a:p>
            <a:pPr algn="l">
              <a:buFont typeface="Arial" pitchFamily="34" charset="0"/>
              <a:buChar char="•"/>
            </a:pPr>
            <a:r>
              <a:rPr lang="en-IE" dirty="0" smtClean="0">
                <a:solidFill>
                  <a:schemeClr val="tx1"/>
                </a:solidFill>
              </a:rPr>
              <a:t>The church now </a:t>
            </a:r>
            <a:r>
              <a:rPr lang="en-IE" dirty="0" smtClean="0">
                <a:solidFill>
                  <a:schemeClr val="tx1"/>
                </a:solidFill>
              </a:rPr>
              <a:t>today</a:t>
            </a:r>
            <a:endParaRPr lang="en-I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I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I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IE" dirty="0" smtClean="0">
              <a:solidFill>
                <a:schemeClr val="tx1"/>
              </a:solidFill>
            </a:endParaRPr>
          </a:p>
          <a:p>
            <a:pPr algn="l"/>
            <a:endParaRPr lang="en-IE" dirty="0" smtClean="0">
              <a:solidFill>
                <a:schemeClr val="tx1"/>
              </a:solidFill>
            </a:endParaRPr>
          </a:p>
          <a:p>
            <a:pPr algn="l"/>
            <a:r>
              <a:rPr lang="en-IE" dirty="0" smtClean="0"/>
              <a:t> 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 was the church </a:t>
            </a:r>
            <a:r>
              <a:rPr lang="en-IE" dirty="0" smtClean="0"/>
              <a:t>built?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idea of a new church in </a:t>
            </a:r>
            <a:r>
              <a:rPr lang="en-IE" dirty="0" err="1" smtClean="0"/>
              <a:t>Strandhill</a:t>
            </a:r>
            <a:r>
              <a:rPr lang="en-IE" dirty="0" smtClean="0"/>
              <a:t> came about when people had to travel to </a:t>
            </a:r>
            <a:r>
              <a:rPr lang="en-IE" dirty="0" err="1" smtClean="0"/>
              <a:t>Ransboro</a:t>
            </a:r>
            <a:r>
              <a:rPr lang="en-IE" dirty="0" smtClean="0"/>
              <a:t> for mass , AND NO-ONE HAD CARS.</a:t>
            </a:r>
          </a:p>
          <a:p>
            <a:r>
              <a:rPr lang="en-IE" dirty="0" smtClean="0"/>
              <a:t>The people started getting annoyed so the plan was put in place.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3600" b="1" dirty="0" smtClean="0"/>
              <a:t>PEOPLE WHO  WERE INVOLED IN BUILDING THE CHURCH</a:t>
            </a:r>
            <a:endParaRPr lang="en-I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Mr. Benjamin Morrow: Mr. Morrow donated the site for the new church.</a:t>
            </a:r>
          </a:p>
          <a:p>
            <a:r>
              <a:rPr lang="en-IE" dirty="0" smtClean="0"/>
              <a:t>Mr. James Walker: Mr . James Walker was the  owner of </a:t>
            </a:r>
            <a:r>
              <a:rPr lang="en-IE" dirty="0" err="1" smtClean="0"/>
              <a:t>Killaspugbrone</a:t>
            </a:r>
            <a:r>
              <a:rPr lang="en-IE" dirty="0" smtClean="0"/>
              <a:t> </a:t>
            </a:r>
            <a:r>
              <a:rPr lang="en-IE" dirty="0" smtClean="0"/>
              <a:t>and  gave permission for the removal of  sand and gravel from </a:t>
            </a:r>
            <a:r>
              <a:rPr lang="en-IE" dirty="0" err="1" smtClean="0"/>
              <a:t>Killaspugbrone</a:t>
            </a:r>
            <a:r>
              <a:rPr lang="en-IE" dirty="0" smtClean="0"/>
              <a:t> </a:t>
            </a:r>
            <a:r>
              <a:rPr lang="en-IE" dirty="0" smtClean="0"/>
              <a:t>shore</a:t>
            </a:r>
            <a:endParaRPr lang="en-IE" dirty="0"/>
          </a:p>
          <a:p>
            <a:r>
              <a:rPr lang="en-IE" dirty="0" smtClean="0"/>
              <a:t>Mr. R.J </a:t>
            </a:r>
            <a:r>
              <a:rPr lang="en-IE" dirty="0" smtClean="0"/>
              <a:t>Kiran </a:t>
            </a:r>
            <a:r>
              <a:rPr lang="en-IE" dirty="0" smtClean="0"/>
              <a:t>: He </a:t>
            </a:r>
            <a:r>
              <a:rPr lang="en-IE" dirty="0" smtClean="0"/>
              <a:t>drew </a:t>
            </a:r>
            <a:r>
              <a:rPr lang="en-IE" dirty="0" smtClean="0"/>
              <a:t>up the church plans </a:t>
            </a:r>
          </a:p>
          <a:p>
            <a:r>
              <a:rPr lang="en-IE" dirty="0" smtClean="0"/>
              <a:t>Mr. Paddy Harte: Mr. Harte was the main builder.                                 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/>
              <a:t>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church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church </a:t>
            </a:r>
            <a:r>
              <a:rPr lang="en-IE" dirty="0" smtClean="0"/>
              <a:t>building started </a:t>
            </a:r>
            <a:r>
              <a:rPr lang="en-IE" dirty="0" smtClean="0"/>
              <a:t>in February </a:t>
            </a:r>
            <a:r>
              <a:rPr lang="en-IE" dirty="0" smtClean="0"/>
              <a:t>1920 It </a:t>
            </a:r>
            <a:r>
              <a:rPr lang="en-IE" dirty="0" err="1" smtClean="0"/>
              <a:t>wasbuilt</a:t>
            </a:r>
            <a:r>
              <a:rPr lang="en-IE" dirty="0"/>
              <a:t> </a:t>
            </a:r>
            <a:r>
              <a:rPr lang="en-IE" dirty="0" smtClean="0"/>
              <a:t>in</a:t>
            </a:r>
            <a:r>
              <a:rPr lang="en-IE" dirty="0" smtClean="0"/>
              <a:t> </a:t>
            </a:r>
            <a:r>
              <a:rPr lang="en-IE" dirty="0" smtClean="0"/>
              <a:t>horrible </a:t>
            </a:r>
            <a:r>
              <a:rPr lang="en-IE" dirty="0" smtClean="0"/>
              <a:t>weather. </a:t>
            </a:r>
            <a:r>
              <a:rPr lang="en-IE" dirty="0"/>
              <a:t>T</a:t>
            </a:r>
            <a:r>
              <a:rPr lang="en-IE" dirty="0" smtClean="0"/>
              <a:t>he </a:t>
            </a:r>
            <a:r>
              <a:rPr lang="en-IE" dirty="0" smtClean="0"/>
              <a:t>church was blessed by Bishop Doyle. The </a:t>
            </a:r>
            <a:r>
              <a:rPr lang="en-IE" dirty="0" err="1" smtClean="0"/>
              <a:t>churchis</a:t>
            </a:r>
            <a:r>
              <a:rPr lang="en-IE" dirty="0" smtClean="0"/>
              <a:t> </a:t>
            </a:r>
            <a:r>
              <a:rPr lang="en-IE" dirty="0" smtClean="0"/>
              <a:t>102 feet long,32 feet wide and 55 feet </a:t>
            </a:r>
            <a:r>
              <a:rPr lang="en-IE" dirty="0" smtClean="0"/>
              <a:t>high. It </a:t>
            </a:r>
            <a:r>
              <a:rPr lang="en-IE" dirty="0" smtClean="0"/>
              <a:t>was completed in 1921 </a:t>
            </a:r>
            <a:r>
              <a:rPr lang="en-IE" dirty="0" smtClean="0"/>
              <a:t>in June</a:t>
            </a:r>
            <a:r>
              <a:rPr lang="en-IE" dirty="0" smtClean="0"/>
              <a:t>. The church was fully dedicated to St. Patrick on August 14</a:t>
            </a:r>
            <a:r>
              <a:rPr lang="en-IE" baseline="30000" dirty="0" smtClean="0"/>
              <a:t>th</a:t>
            </a:r>
            <a:r>
              <a:rPr lang="en-IE" dirty="0" smtClean="0"/>
              <a:t> 1921. 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</a:t>
            </a:r>
            <a:r>
              <a:rPr lang="en-IE" dirty="0" smtClean="0"/>
              <a:t>CHURCH TODAY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 Mass always takes place at 9:30-10:00 and 12:30</a:t>
            </a:r>
          </a:p>
          <a:p>
            <a:r>
              <a:rPr lang="en-IE" dirty="0" smtClean="0"/>
              <a:t>1:00.Our </a:t>
            </a:r>
            <a:r>
              <a:rPr lang="en-IE" dirty="0" smtClean="0"/>
              <a:t>current </a:t>
            </a:r>
            <a:r>
              <a:rPr lang="en-IE" dirty="0" smtClean="0"/>
              <a:t>priest </a:t>
            </a:r>
            <a:r>
              <a:rPr lang="en-IE" dirty="0" smtClean="0"/>
              <a:t>is Cannon </a:t>
            </a:r>
            <a:r>
              <a:rPr lang="en-IE" dirty="0" smtClean="0"/>
              <a:t>Niall Ahern. . </a:t>
            </a:r>
            <a:r>
              <a:rPr lang="en-IE" dirty="0"/>
              <a:t>A</a:t>
            </a:r>
            <a:r>
              <a:rPr lang="en-IE" dirty="0" smtClean="0"/>
              <a:t>ltar servers are from </a:t>
            </a:r>
            <a:r>
              <a:rPr lang="en-IE" dirty="0" err="1" smtClean="0"/>
              <a:t>Scoil</a:t>
            </a:r>
            <a:r>
              <a:rPr lang="en-IE" dirty="0" smtClean="0"/>
              <a:t> </a:t>
            </a:r>
            <a:r>
              <a:rPr lang="en-IE" dirty="0" err="1" smtClean="0"/>
              <a:t>Asicus</a:t>
            </a:r>
            <a:r>
              <a:rPr lang="en-IE" dirty="0" smtClean="0"/>
              <a:t> </a:t>
            </a:r>
            <a:r>
              <a:rPr lang="en-IE" smtClean="0"/>
              <a:t>Naofa.The</a:t>
            </a:r>
            <a:r>
              <a:rPr lang="en-IE" dirty="0" smtClean="0"/>
              <a:t> </a:t>
            </a:r>
            <a:r>
              <a:rPr lang="en-IE" dirty="0" smtClean="0"/>
              <a:t>church </a:t>
            </a:r>
            <a:r>
              <a:rPr lang="en-IE" dirty="0" smtClean="0"/>
              <a:t>was refurbished</a:t>
            </a:r>
            <a:r>
              <a:rPr lang="en-IE" dirty="0" smtClean="0"/>
              <a:t> </a:t>
            </a:r>
            <a:r>
              <a:rPr lang="en-IE" dirty="0" smtClean="0"/>
              <a:t>in 2010.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0166" y="-285776"/>
            <a:ext cx="7406640" cy="4354986"/>
          </a:xfrm>
        </p:spPr>
        <p:txBody>
          <a:bodyPr/>
          <a:lstStyle/>
          <a:p>
            <a:r>
              <a:rPr lang="en-IE" sz="9600" dirty="0" smtClean="0"/>
              <a:t>The end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142</TotalTime>
  <Words>254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Verdana</vt:lpstr>
      <vt:lpstr>Wingdings 2</vt:lpstr>
      <vt:lpstr>Solstice</vt:lpstr>
      <vt:lpstr>St.Patricks Church </vt:lpstr>
      <vt:lpstr>What you will learn </vt:lpstr>
      <vt:lpstr>Why was the church built?</vt:lpstr>
      <vt:lpstr>PEOPLE WHO  WERE INVOLED IN BUILDING THE CHURCH</vt:lpstr>
      <vt:lpstr>The church </vt:lpstr>
      <vt:lpstr>THE CHURCH TODAY</vt:lpstr>
      <vt:lpstr>The end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St.Patricks Church</dc:title>
  <dc:creator>Scoil Asicus</dc:creator>
  <cp:lastModifiedBy>User</cp:lastModifiedBy>
  <cp:revision>20</cp:revision>
  <dcterms:created xsi:type="dcterms:W3CDTF">2015-10-02T12:36:47Z</dcterms:created>
  <dcterms:modified xsi:type="dcterms:W3CDTF">2015-10-09T13:26:14Z</dcterms:modified>
</cp:coreProperties>
</file>