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91DA4-7A15-4C6A-A523-332B1E894E04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A7683-CB07-420A-BF7F-44616DF2C71A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17662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42555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10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9429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11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61488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89115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93770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8999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13706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93680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19473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62524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A7683-CB07-420A-BF7F-44616DF2C71A}" type="slidenum">
              <a:rPr lang="en-IE" smtClean="0"/>
              <a:pPr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4211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6F3EE90-170C-41E7-B0C9-37CE48F39CE8}" type="datetimeFigureOut">
              <a:rPr lang="en-US" smtClean="0"/>
              <a:pPr/>
              <a:t>10/12/2015</a:t>
            </a:fld>
            <a:endParaRPr lang="en-I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9C6624E-7AE1-4C69-A34C-4F1FCDAA7E1E}" type="slidenum">
              <a:rPr lang="en-IE" smtClean="0"/>
              <a:pPr/>
              <a:t>‹#›</a:t>
            </a:fld>
            <a:endParaRPr lang="en-IE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n-IE" sz="3600" dirty="0" smtClean="0">
              <a:latin typeface="Jokerman" pitchFamily="82" charset="0"/>
            </a:endParaRPr>
          </a:p>
          <a:p>
            <a:r>
              <a:rPr lang="en-IE" sz="12800" dirty="0" smtClean="0">
                <a:solidFill>
                  <a:schemeClr val="tx1"/>
                </a:solidFill>
                <a:latin typeface="Jokerman" pitchFamily="82" charset="0"/>
              </a:rPr>
              <a:t>By Cathal,Ross and </a:t>
            </a:r>
            <a:r>
              <a:rPr lang="en-IE" sz="12800" dirty="0" err="1" smtClean="0">
                <a:solidFill>
                  <a:schemeClr val="tx1"/>
                </a:solidFill>
                <a:latin typeface="Jokerman" pitchFamily="82" charset="0"/>
              </a:rPr>
              <a:t>Cormac</a:t>
            </a:r>
            <a:endParaRPr lang="en-IE" sz="12800" dirty="0" smtClean="0">
              <a:solidFill>
                <a:schemeClr val="tx1"/>
              </a:solidFill>
              <a:latin typeface="Jokerman" pitchFamily="82" charset="0"/>
            </a:endParaRPr>
          </a:p>
          <a:p>
            <a:endParaRPr lang="en-IE" sz="3600" dirty="0" smtClean="0">
              <a:solidFill>
                <a:schemeClr val="tx1"/>
              </a:solidFill>
              <a:latin typeface="Jokerman" pitchFamily="82" charset="0"/>
            </a:endParaRPr>
          </a:p>
          <a:p>
            <a:endParaRPr lang="en-IE" sz="3600" dirty="0" smtClean="0">
              <a:solidFill>
                <a:schemeClr val="tx1"/>
              </a:solidFill>
              <a:latin typeface="Jokerman" pitchFamily="82" charset="0"/>
            </a:endParaRPr>
          </a:p>
          <a:p>
            <a:endParaRPr lang="en-IE" sz="3600" dirty="0" smtClean="0">
              <a:solidFill>
                <a:schemeClr val="tx1"/>
              </a:solidFill>
              <a:latin typeface="Jokerman" pitchFamily="82" charset="0"/>
            </a:endParaRPr>
          </a:p>
          <a:p>
            <a:r>
              <a:rPr lang="en-IE" sz="800" dirty="0" smtClean="0">
                <a:solidFill>
                  <a:schemeClr val="tx1"/>
                </a:solidFill>
                <a:latin typeface="Jokerman" pitchFamily="82" charset="0"/>
              </a:rPr>
              <a:t>wad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85784" y="1428736"/>
            <a:ext cx="7772400" cy="2000264"/>
          </a:xfrm>
        </p:spPr>
        <p:txBody>
          <a:bodyPr>
            <a:noAutofit/>
          </a:bodyPr>
          <a:lstStyle/>
          <a:p>
            <a:r>
              <a:rPr lang="en-IE" sz="6600" smtClean="0">
                <a:solidFill>
                  <a:schemeClr val="tx1"/>
                </a:solidFill>
                <a:latin typeface="Jokerman" pitchFamily="82" charset="0"/>
              </a:rPr>
              <a:t>CARRAMORE</a:t>
            </a:r>
            <a:r>
              <a:rPr lang="en-IE" sz="6600" dirty="0" smtClean="0">
                <a:solidFill>
                  <a:schemeClr val="tx1"/>
                </a:solidFill>
                <a:latin typeface="Jokerman" pitchFamily="82" charset="0"/>
              </a:rPr>
              <a:t/>
            </a:r>
            <a:br>
              <a:rPr lang="en-IE" sz="6600" dirty="0" smtClean="0">
                <a:solidFill>
                  <a:schemeClr val="tx1"/>
                </a:solidFill>
                <a:latin typeface="Jokerman" pitchFamily="82" charset="0"/>
              </a:rPr>
            </a:br>
            <a:r>
              <a:rPr lang="en-IE" sz="6600" dirty="0" smtClean="0">
                <a:solidFill>
                  <a:schemeClr val="tx1"/>
                </a:solidFill>
                <a:latin typeface="Jokerman" pitchFamily="82" charset="0"/>
              </a:rPr>
              <a:t>TOMBS</a:t>
            </a:r>
            <a:endParaRPr lang="en-IE" sz="6600" dirty="0">
              <a:solidFill>
                <a:schemeClr val="tx1"/>
              </a:solidFill>
              <a:latin typeface="Jokerman" pitchFamily="82" charset="0"/>
            </a:endParaRPr>
          </a:p>
        </p:txBody>
      </p:sp>
    </p:spTree>
  </p:cSld>
  <p:clrMapOvr>
    <a:masterClrMapping/>
  </p:clrMapOvr>
  <p:transition>
    <p:wipe dir="u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E" dirty="0" smtClean="0"/>
              <a:t>Legend tells us that the ‘Witch of Winter’ was flying across Carromore on her broom and dropped all the stones out from her apron.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Scientifically glaciers went over Carromore and dropped all the stones.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>
                <a:latin typeface="Jokerman" pitchFamily="82" charset="0"/>
              </a:rPr>
              <a:t>Cailleach</a:t>
            </a:r>
            <a:r>
              <a:rPr lang="en-IE" dirty="0" smtClean="0">
                <a:latin typeface="Jokerman" pitchFamily="82" charset="0"/>
              </a:rPr>
              <a:t> of Eire</a:t>
            </a:r>
            <a:endParaRPr lang="en-IE" dirty="0">
              <a:latin typeface="Jokerman" pitchFamily="82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Jokerman" pitchFamily="82" charset="0"/>
              </a:rPr>
              <a:t>Pictures </a:t>
            </a:r>
            <a:endParaRPr lang="en-IE" dirty="0">
              <a:latin typeface="Jokerman" pitchFamily="82" charset="0"/>
            </a:endParaRPr>
          </a:p>
        </p:txBody>
      </p:sp>
      <p:pic>
        <p:nvPicPr>
          <p:cNvPr id="6" name="Content Placeholder 5" descr="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428736"/>
            <a:ext cx="2977666" cy="2000264"/>
          </a:xfrm>
        </p:spPr>
      </p:pic>
      <p:pic>
        <p:nvPicPr>
          <p:cNvPr id="7" name="Picture 6" descr="2125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857232"/>
            <a:ext cx="3603510" cy="2714644"/>
          </a:xfrm>
          <a:prstGeom prst="rect">
            <a:avLst/>
          </a:prstGeom>
        </p:spPr>
      </p:pic>
      <p:pic>
        <p:nvPicPr>
          <p:cNvPr id="8" name="Picture 7" descr="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786190"/>
            <a:ext cx="3129364" cy="2357454"/>
          </a:xfrm>
          <a:prstGeom prst="rect">
            <a:avLst/>
          </a:prstGeom>
        </p:spPr>
      </p:pic>
      <p:pic>
        <p:nvPicPr>
          <p:cNvPr id="10" name="Picture 9" descr="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3643314"/>
            <a:ext cx="3795747" cy="2428892"/>
          </a:xfrm>
          <a:prstGeom prst="rect">
            <a:avLst/>
          </a:prstGeom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arrowkeel.com/sites/carrowmore/jpegs/c7long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9144000" cy="414338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800" dirty="0" smtClean="0"/>
              <a:t>What</a:t>
            </a:r>
            <a:r>
              <a:rPr lang="en-IE" sz="100" dirty="0" smtClean="0"/>
              <a:t> are </a:t>
            </a:r>
            <a:r>
              <a:rPr lang="en-IE" sz="100" dirty="0" err="1" smtClean="0"/>
              <a:t>thoz</a:t>
            </a:r>
            <a:endParaRPr lang="en-IE" sz="1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Where it is located?</a:t>
            </a:r>
          </a:p>
          <a:p>
            <a:r>
              <a:rPr lang="en-IE" dirty="0" smtClean="0"/>
              <a:t>Why is it famous?</a:t>
            </a:r>
          </a:p>
          <a:p>
            <a:r>
              <a:rPr lang="en-IE" dirty="0" smtClean="0"/>
              <a:t>When was it built? </a:t>
            </a:r>
          </a:p>
          <a:p>
            <a:r>
              <a:rPr lang="en-IE" dirty="0" smtClean="0"/>
              <a:t>What does it look today?</a:t>
            </a:r>
          </a:p>
          <a:p>
            <a:r>
              <a:rPr lang="en-IE" dirty="0" smtClean="0"/>
              <a:t>More info......</a:t>
            </a:r>
          </a:p>
          <a:p>
            <a:r>
              <a:rPr lang="en-IE" dirty="0" err="1" smtClean="0"/>
              <a:t>Cailleach</a:t>
            </a:r>
            <a:r>
              <a:rPr lang="en-IE" dirty="0" smtClean="0"/>
              <a:t> of Eire</a:t>
            </a:r>
          </a:p>
          <a:p>
            <a:pPr>
              <a:buNone/>
            </a:pPr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6000" dirty="0" smtClean="0"/>
              <a:t>  </a:t>
            </a:r>
            <a:r>
              <a:rPr lang="en-IE" sz="6000" dirty="0" smtClean="0">
                <a:latin typeface="Jokerman" pitchFamily="82" charset="0"/>
              </a:rPr>
              <a:t>What will you learn </a:t>
            </a:r>
            <a:endParaRPr lang="en-IE" sz="6000" dirty="0">
              <a:latin typeface="Jokerman" pitchFamily="8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3600" dirty="0" err="1" smtClean="0"/>
              <a:t>Carramore</a:t>
            </a:r>
            <a:r>
              <a:rPr lang="en-IE" sz="3600" dirty="0" smtClean="0"/>
              <a:t> tombs is located in Ransboro,Co.Sligo in the North West of Ireland.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Jokerman" pitchFamily="82" charset="0"/>
              </a:rPr>
              <a:t>            Where is </a:t>
            </a:r>
            <a:r>
              <a:rPr lang="en-IE" dirty="0" err="1" smtClean="0">
                <a:latin typeface="Jokerman" pitchFamily="82" charset="0"/>
              </a:rPr>
              <a:t>Carramore</a:t>
            </a:r>
            <a:endParaRPr lang="en-IE" dirty="0">
              <a:latin typeface="Jokerman" pitchFamily="82" charset="0"/>
            </a:endParaRPr>
          </a:p>
        </p:txBody>
      </p:sp>
      <p:pic>
        <p:nvPicPr>
          <p:cNvPr id="4098" name="Picture 2" descr="http://www.saintsandstones.net/maps/carrowmore-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286124"/>
            <a:ext cx="3286148" cy="295753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481328"/>
            <a:ext cx="8215306" cy="43765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dirty="0" err="1" smtClean="0"/>
              <a:t>Carramore</a:t>
            </a:r>
            <a:r>
              <a:rPr lang="en-IE" dirty="0" smtClean="0"/>
              <a:t> tombs are famous because the tombs there are up to 5000-5800 years old. People carried out the tradition of  tradition of burying their dead here for 400-500 years. They travelled from all over Ireland with their loved ones’ remains 2 or 3 times a year.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IE" dirty="0" smtClean="0">
                <a:latin typeface="Jokerman" pitchFamily="82" charset="0"/>
              </a:rPr>
              <a:t>                   Why is it famous</a:t>
            </a:r>
            <a:endParaRPr lang="en-IE" dirty="0">
              <a:latin typeface="Jokerman" pitchFamily="82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tombs are as old if not older than the Egyptian Pyramids. </a:t>
            </a:r>
          </a:p>
          <a:p>
            <a:r>
              <a:rPr lang="en-IE" dirty="0" smtClean="0"/>
              <a:t>The central monument of </a:t>
            </a:r>
            <a:r>
              <a:rPr lang="en-IE" dirty="0" err="1" smtClean="0"/>
              <a:t>Listoghill</a:t>
            </a:r>
            <a:r>
              <a:rPr lang="en-IE" dirty="0" smtClean="0"/>
              <a:t> has been dated to 3600 BC! According to Petrie in the 1800s.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IE" dirty="0" smtClean="0">
                <a:latin typeface="Jokerman" pitchFamily="82" charset="0"/>
              </a:rPr>
              <a:t>                When was it built</a:t>
            </a:r>
            <a:endParaRPr lang="en-IE" dirty="0">
              <a:latin typeface="Jokerman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E" dirty="0" smtClean="0"/>
              <a:t> 5 supporting 1 cap stone. The stones are made of gneiss and it shines because of the quarts .</a:t>
            </a:r>
          </a:p>
          <a:p>
            <a:pPr>
              <a:buNone/>
            </a:pPr>
            <a:r>
              <a:rPr lang="en-IE" dirty="0" smtClean="0"/>
              <a:t>   Gneiss is found in the Ox mountains gneiss </a:t>
            </a:r>
          </a:p>
          <a:p>
            <a:pPr>
              <a:buNone/>
            </a:pPr>
            <a:r>
              <a:rPr lang="en-IE" dirty="0" smtClean="0"/>
              <a:t>   is a metamorphic stone. There are 30 tombs facing the centre. </a:t>
            </a:r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E" dirty="0" smtClean="0">
                <a:latin typeface="Jokerman" pitchFamily="82" charset="0"/>
              </a:rPr>
              <a:t>What  does it look like today </a:t>
            </a:r>
            <a:endParaRPr lang="en-IE" dirty="0">
              <a:latin typeface="Jokerman" pitchFamily="82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IE" dirty="0" smtClean="0"/>
              <a:t>A lot of our ancestors are buried there and there are three ways of burying people: 1. people are burned and crushed before burying 2.people are left to decay before buried 3.people are skinned before buried </a:t>
            </a:r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r>
              <a:rPr lang="en-IE" dirty="0" smtClean="0"/>
              <a:t>   </a:t>
            </a:r>
          </a:p>
          <a:p>
            <a:pPr algn="just">
              <a:buNone/>
            </a:pPr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>
                <a:latin typeface="Jokerman" pitchFamily="82" charset="0"/>
              </a:rPr>
              <a:t>          The  burial </a:t>
            </a:r>
            <a:endParaRPr lang="en-IE" dirty="0">
              <a:latin typeface="Jokerman" pitchFamily="8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IE" dirty="0" smtClean="0"/>
              <a:t>There are 30 tombs facing the central tomb.</a:t>
            </a:r>
          </a:p>
          <a:p>
            <a:pPr algn="just">
              <a:buNone/>
            </a:pPr>
            <a:r>
              <a:rPr lang="en-IE" dirty="0" smtClean="0"/>
              <a:t>The people were sun worshipers.</a:t>
            </a:r>
          </a:p>
          <a:p>
            <a:pPr algn="just">
              <a:buNone/>
            </a:pPr>
            <a:r>
              <a:rPr lang="en-IE" dirty="0" smtClean="0"/>
              <a:t>Each peak on each mountain surrounding the site has a tomb on it.</a:t>
            </a:r>
          </a:p>
          <a:p>
            <a:pPr algn="just">
              <a:buNone/>
            </a:pPr>
            <a:r>
              <a:rPr lang="en-IE" dirty="0" smtClean="0"/>
              <a:t>Carromore is a bronze age site.</a:t>
            </a:r>
            <a:endParaRPr lang="en-IE" smtClean="0"/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endParaRPr lang="en-IE" dirty="0" smtClean="0"/>
          </a:p>
          <a:p>
            <a:pPr algn="just">
              <a:buNone/>
            </a:pPr>
            <a:endParaRPr lang="en-I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Jokerman" pitchFamily="82" charset="0"/>
              </a:rPr>
              <a:t>More information</a:t>
            </a:r>
            <a:endParaRPr lang="en-IE" dirty="0">
              <a:latin typeface="Jokerman" pitchFamily="82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184</TotalTime>
  <Words>335</Words>
  <Application>Microsoft Office PowerPoint</Application>
  <PresentationFormat>On-screen Show (4:3)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Jokerman</vt:lpstr>
      <vt:lpstr>Wingdings 2</vt:lpstr>
      <vt:lpstr>Paper</vt:lpstr>
      <vt:lpstr>CARRAMORE TOMBS</vt:lpstr>
      <vt:lpstr>What are thoz</vt:lpstr>
      <vt:lpstr>  What will you learn </vt:lpstr>
      <vt:lpstr>            Where is Carramore</vt:lpstr>
      <vt:lpstr>                   Why is it famous</vt:lpstr>
      <vt:lpstr>                When was it built</vt:lpstr>
      <vt:lpstr>What  does it look like today </vt:lpstr>
      <vt:lpstr>          The  burial </vt:lpstr>
      <vt:lpstr>More information</vt:lpstr>
      <vt:lpstr>Cailleach of Eire</vt:lpstr>
      <vt:lpstr>Pictures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Carrowmore tombs</dc:title>
  <dc:creator>SAL6</dc:creator>
  <cp:lastModifiedBy>User</cp:lastModifiedBy>
  <cp:revision>24</cp:revision>
  <dcterms:created xsi:type="dcterms:W3CDTF">2015-09-21T12:32:24Z</dcterms:created>
  <dcterms:modified xsi:type="dcterms:W3CDTF">2015-10-12T10:48:59Z</dcterms:modified>
</cp:coreProperties>
</file>