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57" r:id="rId3"/>
    <p:sldId id="258" r:id="rId4"/>
    <p:sldId id="264" r:id="rId5"/>
    <p:sldId id="265" r:id="rId6"/>
    <p:sldId id="259" r:id="rId7"/>
    <p:sldId id="263" r:id="rId8"/>
    <p:sldId id="260" r:id="rId9"/>
    <p:sldId id="261" r:id="rId10"/>
    <p:sldId id="262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94" autoAdjust="0"/>
    <p:restoredTop sz="94660"/>
  </p:normalViewPr>
  <p:slideViewPr>
    <p:cSldViewPr snapToGrid="0">
      <p:cViewPr varScale="1">
        <p:scale>
          <a:sx n="68" d="100"/>
          <a:sy n="68" d="100"/>
        </p:scale>
        <p:origin x="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18683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403399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305245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4714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63740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0696251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1133106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0424430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026298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59141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20342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16843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04159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18311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422625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4265460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228776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68140-6430-485A-B468-1232C44B27FD}" type="datetimeFigureOut">
              <a:rPr lang="en-IE" smtClean="0"/>
              <a:t>09/10/2015</a:t>
            </a:fld>
            <a:endParaRPr lang="en-I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592E3-70D0-4698-BFA8-377F62F3F157}" type="slidenum">
              <a:rPr lang="en-IE" smtClean="0"/>
              <a:t>‹#›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526559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IE" dirty="0" smtClean="0">
                <a:latin typeface="Freestyle Script" panose="030804020302050B0404" pitchFamily="66" charset="0"/>
              </a:rPr>
              <a:t>Lissadell HOUSE</a:t>
            </a:r>
            <a:endParaRPr lang="en-IE" dirty="0">
              <a:latin typeface="Freestyle Script" panose="030804020302050B04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IE" sz="2400" dirty="0" smtClean="0">
                <a:latin typeface="Freestyle Script" panose="030804020302050B0404" pitchFamily="66" charset="0"/>
              </a:rPr>
              <a:t>By Eoin, Ben and Rory</a:t>
            </a:r>
            <a:endParaRPr lang="en-IE" sz="2400" dirty="0"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19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4741" y="927290"/>
            <a:ext cx="8610600" cy="1293028"/>
          </a:xfrm>
        </p:spPr>
        <p:txBody>
          <a:bodyPr>
            <a:normAutofit/>
          </a:bodyPr>
          <a:lstStyle/>
          <a:p>
            <a:pPr algn="l"/>
            <a:r>
              <a:rPr lang="en-IE" sz="5400" dirty="0" smtClean="0">
                <a:latin typeface="Freestyle Script" panose="030804020302050B0404" pitchFamily="66" charset="0"/>
              </a:rPr>
              <a:t>Nowadays</a:t>
            </a:r>
            <a:endParaRPr lang="en-IE" sz="5400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220318"/>
            <a:ext cx="11278674" cy="40241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3200" dirty="0"/>
              <a:t> </a:t>
            </a:r>
            <a:r>
              <a:rPr lang="en-IE" sz="3200" dirty="0" smtClean="0"/>
              <a:t>Nowadays it is a tourist location and there </a:t>
            </a:r>
            <a:r>
              <a:rPr lang="en-IE" sz="3200" dirty="0" smtClean="0"/>
              <a:t>are</a:t>
            </a:r>
            <a:r>
              <a:rPr lang="en-IE" sz="3200" dirty="0" smtClean="0"/>
              <a:t>  </a:t>
            </a:r>
            <a:r>
              <a:rPr lang="en-IE" sz="3200" dirty="0" smtClean="0"/>
              <a:t>sometimes special events hosted there. For example, in July there was a ‘</a:t>
            </a:r>
            <a:r>
              <a:rPr lang="en-IE" sz="3200" dirty="0" err="1" smtClean="0"/>
              <a:t>Yeat’s</a:t>
            </a:r>
            <a:r>
              <a:rPr lang="en-IE" sz="3200" dirty="0" smtClean="0"/>
              <a:t> birthday party’. </a:t>
            </a:r>
            <a:r>
              <a:rPr lang="en-IE" sz="3200" dirty="0" smtClean="0"/>
              <a:t>Concerts are also held there.</a:t>
            </a:r>
            <a:endParaRPr lang="en-IE" sz="3200" dirty="0"/>
          </a:p>
        </p:txBody>
      </p:sp>
    </p:spTree>
    <p:extLst>
      <p:ext uri="{BB962C8B-B14F-4D97-AF65-F5344CB8AC3E}">
        <p14:creationId xmlns:p14="http://schemas.microsoft.com/office/powerpoint/2010/main" val="1618686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96948"/>
            <a:ext cx="8610600" cy="1293028"/>
          </a:xfrm>
        </p:spPr>
        <p:txBody>
          <a:bodyPr>
            <a:normAutofit/>
          </a:bodyPr>
          <a:lstStyle/>
          <a:p>
            <a:pPr algn="l"/>
            <a:r>
              <a:rPr lang="en-IE" sz="6000" dirty="0" smtClean="0">
                <a:latin typeface="Freestyle Script" panose="030804020302050B0404" pitchFamily="66" charset="0"/>
              </a:rPr>
              <a:t>pictures</a:t>
            </a:r>
            <a:endParaRPr lang="en-IE" sz="6000" dirty="0">
              <a:latin typeface="Freestyle Script" panose="030804020302050B0404" pitchFamily="66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46178" y="3425780"/>
            <a:ext cx="4945822" cy="32912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2875" y="0"/>
            <a:ext cx="5799125" cy="30979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3853" y="3481451"/>
            <a:ext cx="2381250" cy="33242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9419" y="4043966"/>
            <a:ext cx="4377972" cy="245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0741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81037"/>
            <a:ext cx="8610600" cy="1293028"/>
          </a:xfrm>
        </p:spPr>
        <p:txBody>
          <a:bodyPr/>
          <a:lstStyle/>
          <a:p>
            <a:pPr algn="l"/>
            <a:r>
              <a:rPr lang="en-IE" dirty="0" smtClean="0"/>
              <a:t>Credits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IE" sz="4000" dirty="0"/>
              <a:t> </a:t>
            </a:r>
            <a:r>
              <a:rPr lang="en-IE" sz="4000" dirty="0" smtClean="0"/>
              <a:t> </a:t>
            </a:r>
            <a:r>
              <a:rPr lang="en-IE" sz="4000" dirty="0" smtClean="0"/>
              <a:t>Everything</a:t>
            </a:r>
            <a:r>
              <a:rPr lang="en-IE" sz="4000" dirty="0" smtClean="0"/>
              <a:t>: Ben, Rory, and Eoin</a:t>
            </a:r>
            <a:endParaRPr lang="en-IE" sz="4000" dirty="0"/>
          </a:p>
        </p:txBody>
      </p:sp>
    </p:spTree>
    <p:extLst>
      <p:ext uri="{BB962C8B-B14F-4D97-AF65-F5344CB8AC3E}">
        <p14:creationId xmlns:p14="http://schemas.microsoft.com/office/powerpoint/2010/main" val="4012982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85185E-6 L -0.01705 0.961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9" y="480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81481E-6 L 0.0233 0.9136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9" y="45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1" y="523073"/>
            <a:ext cx="2616199" cy="1293028"/>
          </a:xfrm>
        </p:spPr>
        <p:txBody>
          <a:bodyPr/>
          <a:lstStyle/>
          <a:p>
            <a:pPr algn="l"/>
            <a:r>
              <a:rPr lang="en-IE" dirty="0" smtClean="0">
                <a:latin typeface="Freestyle Script" panose="030804020302050B0404" pitchFamily="66" charset="0"/>
              </a:rPr>
              <a:t>Contents</a:t>
            </a:r>
            <a:endParaRPr lang="en-IE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Location</a:t>
            </a:r>
          </a:p>
          <a:p>
            <a:r>
              <a:rPr lang="en-IE" dirty="0" smtClean="0"/>
              <a:t>The Gore-Booths </a:t>
            </a:r>
          </a:p>
          <a:p>
            <a:r>
              <a:rPr lang="en-IE" dirty="0" smtClean="0"/>
              <a:t>The Cassidy-</a:t>
            </a:r>
            <a:r>
              <a:rPr lang="en-IE" dirty="0" err="1" smtClean="0"/>
              <a:t>Walshes</a:t>
            </a:r>
            <a:endParaRPr lang="en-IE" dirty="0" smtClean="0"/>
          </a:p>
          <a:p>
            <a:r>
              <a:rPr lang="en-IE" dirty="0" smtClean="0"/>
              <a:t>History</a:t>
            </a:r>
          </a:p>
          <a:p>
            <a:r>
              <a:rPr lang="en-IE" dirty="0" smtClean="0"/>
              <a:t>Poem</a:t>
            </a:r>
          </a:p>
          <a:p>
            <a:r>
              <a:rPr lang="en-IE" dirty="0" smtClean="0"/>
              <a:t>Gardens</a:t>
            </a:r>
          </a:p>
          <a:p>
            <a:r>
              <a:rPr lang="en-IE" dirty="0" smtClean="0"/>
              <a:t>Constance Markievicz</a:t>
            </a:r>
          </a:p>
          <a:p>
            <a:r>
              <a:rPr lang="en-IE" dirty="0" smtClean="0"/>
              <a:t>Nowadays</a:t>
            </a:r>
          </a:p>
          <a:p>
            <a:r>
              <a:rPr lang="en-IE" dirty="0" smtClean="0"/>
              <a:t>Pictures 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2694729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3 0 0.06 0.027 0.06 0.06 C 0.06 0.099 0.03 0.113 0.012 0.119 L -0.012 0.125 C -0.03 0.131 -0.06 0.146 -0.06 0.19 C -0.06 0.218 -0.033 0.25 0 0.25 C 0.033 0.25 0.06 0.218 0.06 0.19 C 0.06 0.146 0.03 0.131 0.012 0.125 L -0.012 0.119 C -0.03 0.113 -0.06 0.099 -0.06 0.06 C -0.06 0.027 -0.033 0 0 0 Z" pathEditMode="relative" ptsTypes="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2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3 0 0.06 0.027 0.06 0.06 C 0.06 0.099 0.03 0.113 0.012 0.119 L -0.012 0.125 C -0.03 0.131 -0.06 0.146 -0.06 0.19 C -0.06 0.218 -0.033 0.25 0 0.25 C 0.033 0.25 0.06 0.218 0.06 0.19 C 0.06 0.146 0.03 0.131 0.012 0.125 L -0.012 0.119 C -0.03 0.113 -0.06 0.099 -0.06 0.06 C -0.06 0.027 -0.033 0 0 0 Z" pathEditMode="relative" ptsTypes="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3 0 0.06 0.027 0.06 0.06 C 0.06 0.099 0.03 0.113 0.012 0.119 L -0.012 0.125 C -0.03 0.131 -0.06 0.146 -0.06 0.19 C -0.06 0.218 -0.033 0.25 0 0.25 C 0.033 0.25 0.06 0.218 0.06 0.19 C 0.06 0.146 0.03 0.131 0.012 0.125 L -0.012 0.119 C -0.03 0.113 -0.06 0.099 -0.06 0.06 C -0.06 0.027 -0.033 0 0 0 Z" pathEditMode="relative" ptsTypes="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3 0 0.06 0.027 0.06 0.06 C 0.06 0.099 0.03 0.113 0.012 0.119 L -0.012 0.125 C -0.03 0.131 -0.06 0.146 -0.06 0.19 C -0.06 0.218 -0.033 0.25 0 0.25 C 0.033 0.25 0.06 0.218 0.06 0.19 C 0.06 0.146 0.03 0.131 0.012 0.125 L -0.012 0.119 C -0.03 0.113 -0.06 0.099 -0.06 0.06 C -0.06 0.027 -0.033 0 0 0 Z" pathEditMode="relative" ptsTypes="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3 0 0.06 0.027 0.06 0.06 C 0.06 0.099 0.03 0.113 0.012 0.119 L -0.012 0.125 C -0.03 0.131 -0.06 0.146 -0.06 0.19 C -0.06 0.218 -0.033 0.25 0 0.25 C 0.033 0.25 0.06 0.218 0.06 0.19 C 0.06 0.146 0.03 0.131 0.012 0.125 L -0.012 0.119 C -0.03 0.113 -0.06 0.099 -0.06 0.06 C -0.06 0.027 -0.033 0 0 0 Z" pathEditMode="relative" ptsTypes="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3 0 0.06 0.027 0.06 0.06 C 0.06 0.099 0.03 0.113 0.012 0.119 L -0.012 0.125 C -0.03 0.131 -0.06 0.146 -0.06 0.19 C -0.06 0.218 -0.033 0.25 0 0.25 C 0.033 0.25 0.06 0.218 0.06 0.19 C 0.06 0.146 0.03 0.131 0.012 0.125 L -0.012 0.119 C -0.03 0.113 -0.06 0.099 -0.06 0.06 C -0.06 0.027 -0.033 0 0 0 Z" pathEditMode="relative" ptsTypes="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3 0 0.06 0.027 0.06 0.06 C 0.06 0.099 0.03 0.113 0.012 0.119 L -0.012 0.125 C -0.03 0.131 -0.06 0.146 -0.06 0.19 C -0.06 0.218 -0.033 0.25 0 0.25 C 0.033 0.25 0.06 0.218 0.06 0.19 C 0.06 0.146 0.03 0.131 0.012 0.125 L -0.012 0.119 C -0.03 0.113 -0.06 0.099 -0.06 0.06 C -0.06 0.027 -0.033 0 0 0 Z" pathEditMode="relative" ptsTypes="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3 0 0.06 0.027 0.06 0.06 C 0.06 0.099 0.03 0.113 0.012 0.119 L -0.012 0.125 C -0.03 0.131 -0.06 0.146 -0.06 0.19 C -0.06 0.218 -0.033 0.25 0 0.25 C 0.033 0.25 0.06 0.218 0.06 0.19 C 0.06 0.146 0.03 0.131 0.012 0.125 L -0.012 0.119 C -0.03 0.113 -0.06 0.099 -0.06 0.06 C -0.06 0.027 -0.033 0 0 0 Z" pathEditMode="relative" ptsTypes="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3 0 0.06 0.027 0.06 0.06 C 0.06 0.099 0.03 0.113 0.012 0.119 L -0.012 0.125 C -0.03 0.131 -0.06 0.146 -0.06 0.19 C -0.06 0.218 -0.033 0.25 0 0.25 C 0.033 0.25 0.06 0.218 0.06 0.19 C 0.06 0.146 0.03 0.131 0.012 0.125 L -0.012 0.119 C -0.03 0.113 -0.06 0.099 -0.06 0.06 C -0.06 0.027 -0.033 0 0 0 Z" pathEditMode="relative" ptsTypes="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90886"/>
            <a:ext cx="8610600" cy="1293028"/>
          </a:xfrm>
        </p:spPr>
        <p:txBody>
          <a:bodyPr/>
          <a:lstStyle/>
          <a:p>
            <a:pPr algn="l"/>
            <a:r>
              <a:rPr lang="en-IE" dirty="0" smtClean="0">
                <a:latin typeface="Freestyle Script" panose="030804020302050B0404" pitchFamily="66" charset="0"/>
              </a:rPr>
              <a:t>Location</a:t>
            </a:r>
            <a:r>
              <a:rPr lang="en-IE" dirty="0" smtClean="0"/>
              <a:t>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4000" dirty="0" smtClean="0"/>
              <a:t>Lissadell House is located </a:t>
            </a:r>
            <a:r>
              <a:rPr lang="en-IE" sz="4000" dirty="0" smtClean="0"/>
              <a:t>in Lissadell </a:t>
            </a:r>
            <a:r>
              <a:rPr lang="en-IE" sz="4000" dirty="0" smtClean="0"/>
              <a:t>which is just beside Raghly.</a:t>
            </a:r>
            <a:endParaRPr lang="en-IE" sz="4000" dirty="0"/>
          </a:p>
          <a:p>
            <a:endParaRPr lang="en-IE" sz="4000" dirty="0" smtClean="0"/>
          </a:p>
          <a:p>
            <a:r>
              <a:rPr lang="en-IE" sz="4000" dirty="0" smtClean="0"/>
              <a:t>If you are wondering where Raghly is, it is just outside Grange.</a:t>
            </a:r>
            <a:endParaRPr lang="en-IE" sz="4000" dirty="0"/>
          </a:p>
        </p:txBody>
      </p:sp>
    </p:spTree>
    <p:extLst>
      <p:ext uri="{BB962C8B-B14F-4D97-AF65-F5344CB8AC3E}">
        <p14:creationId xmlns:p14="http://schemas.microsoft.com/office/powerpoint/2010/main" val="769575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85 0.20208 C 0.03281 0.26343 0.09388 0.31621 0.17083 0.31852 C 0.2319 0.32477 0.2819 0.29514 0.28281 0.25926 C 0.28281 0.22107 0.23385 0.18727 0.17187 0.1831 C 0.14089 0.1831 0.11289 0.18935 0.09284 0.20208 C 0.0638 0.21898 0.04687 0.24445 0.04687 0.27824 C 0.04687 0.29514 0.05182 0.31204 0.06081 0.32685 C 0.0819 0.35648 0.12292 0.37986 0.16979 0.38403 C 0.22487 0.3882 0.26979 0.36065 0.26979 0.32894 C 0.27083 0.29514 0.22591 0.26551 0.17083 0.26134 C 0.14284 0.26134 0.11784 0.26551 0.09883 0.27616 C 0.07383 0.29097 0.05781 0.31852 0.05781 0.34583 C 0.05781 0.36065 0.06289 0.37546 0.07083 0.39028 C 0.08984 0.41783 0.12591 0.43912 0.16888 0.44121 C 0.21888 0.44537 0.25885 0.41783 0.25885 0.39028 C 0.2599 0.36065 0.21979 0.33333 0.16979 0.33102 C 0.14479 0.32894 0.12187 0.33333 0.10482 0.34375 C 0.0819 0.35648 0.06888 0.37986 0.06888 0.40741 C 0.06888 0.41783 0.07292 0.43472 0.07982 0.44537 C 0.09687 0.47083 0.12982 0.48982 0.16784 0.4919 C 0.21289 0.4919 0.24883 0.47292 0.24883 0.44537 C 0.24883 0.41783 0.2138 0.39468 0.16888 0.39259 C 0.14687 0.39259 0.12591 0.39884 0.11081 0.40509 C 0.08984 0.41783 0.07786 0.43912 0.07682 0.46019 C 0.07682 0.47292 0.0819 0.48565 0.08789 0.4963 C 0.10286 0.51945 0.13281 0.53634 0.1668 0.53634 C 0.2069 0.53843 0.23984 0.52153 0.23984 0.49838 C 0.24089 0.47292 0.20781 0.45185 0.16784 0.44954 C 0.14792 0.44954 0.12891 0.45185 0.11589 0.46019 C 0.09687 0.47083 0.08581 0.48982 0.08581 0.51111 C 0.08581 0.52153 0.0888 0.53218 0.09479 0.54074 C 0.10885 0.56389 0.1349 0.57871 0.16589 0.58079 C 0.20286 0.58079 0.2319 0.56597 0.2319 0.54283 C 0.23281 0.52153 0.20391 0.50255 0.1668 0.50046 C 0.14883 0.50046 0.13281 0.50255 0.12083 0.51111 C 0.10391 0.51945 0.09388 0.53634 0.09388 0.55764 C 0.09388 0.56597 0.09687 0.57454 0.10182 0.58287 C 0.1138 0.60208 0.13789 0.61482 0.16589 0.6169 C 0.19883 0.62107 0.22487 0.60417 0.22487 0.58287 C 0.22487 0.56597 0.19987 0.54699 0.1668 0.54699 C 0.14987 0.54283 0.1349 0.54908 0.12383 0.55324 C 0.10885 0.56389 0.09987 0.57871 0.09987 0.5956 C 0.09987 0.60417 0.10286 0.6125 0.10781 0.62107 C 0.11888 0.63588 0.14089 0.6507 0.16484 0.6507 C 0.19479 0.65486 0.21888 0.64005 0.21888 0.62315 C 0.21888 0.60208 0.19479 0.58935 0.16589 0.58519 C 0.15182 0.58519 0.13789 0.58935 0.12786 0.5956 C 0.1138 0.60208 0.10586 0.61482 0.10586 0.63171 C 0.10586 0.64005 0.10885 0.64653 0.11289 0.65486 C 0.12292 0.66968 0.1418 0.68241 0.16484 0.68241 C 0.19089 0.68241 0.21289 0.67176 0.21289 0.65486 C 0.21289 0.64005 0.1918 0.62523 0.16484 0.62523 C 0.15286 0.62315 0.13984 0.62523 0.13086 0.62963 C 0.11888 0.64005 0.11185 0.6507 0.11185 0.66343 C 0.11185 0.67176 0.1138 0.67824 0.11784 0.68241 C 0.12682 0.69722 0.14388 0.70787 0.16484 0.70996 C 0.1888 0.70996 0.20781 0.69722 0.20781 0.68658 C 0.20781 0.67176 0.1888 0.65695 0.16484 0.65695 C 0.15286 0.65695 0.1418 0.65926 0.1349 0.66343 C 0.12292 0.66968 0.1168 0.68241 0.1168 0.69306 C 0.1168 0.69722 0.11888 0.70579 0.12187 0.70996 C 0.12982 0.72477 0.14583 0.73333 0.1638 0.73333 C 0.18581 0.73333 0.20286 0.72477 0.20286 0.71204 C 0.20286 0.69722 0.18581 0.68889 0.16484 0.68658 C 0.15391 0.68658 0.14388 0.68889 0.13685 0.69306 C 0.12682 0.69722 0.12083 0.70787 0.12083 0.7206 C 0.12083 0.72477 0.12292 0.72894 0.12591 0.73333 " pathEditMode="relative" rAng="0" ptsTypes="AAAAAAAAAAAAAAAAAAAAAAAAAAAAAAAAAAAAAAAAAAAAAAAAAAAAAAAAAAAAAAAAAAA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35" y="25602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28 0.11435 C 0.04023 0.15925 0.1013 0.19884 0.17826 0.20046 C 0.23932 0.20416 0.28932 0.18263 0.29023 0.15555 C 0.29023 0.12893 0.24128 0.10347 0.1793 0.10185 C 0.14831 0.10185 0.12031 0.10509 0.10026 0.11435 C 0.07122 0.12685 0.0543 0.14675 0.0543 0.17013 C 0.0543 0.18263 0.05924 0.19513 0.06823 0.20601 C 0.08932 0.22916 0.13034 0.2456 0.17721 0.24768 C 0.23229 0.25092 0.27721 0.23125 0.27721 0.2081 C 0.27826 0.18263 0.23333 0.16088 0.17826 0.15763 C 0.15026 0.15763 0.12526 0.16088 0.10625 0.16851 C 0.08125 0.18101 0.06523 0.20046 0.06523 0.2206 C 0.06523 0.23125 0.07031 0.24213 0.07826 0.253 C 0.09727 0.27268 0.13333 0.28888 0.1763 0.2905 C 0.2263 0.29259 0.26628 0.2743 0.26628 0.253 C 0.26732 0.23125 0.22721 0.21134 0.17721 0.20972 C 0.15221 0.2081 0.1293 0.21134 0.11224 0.21875 C 0.08932 0.22916 0.0763 0.2456 0.0763 0.2655 C 0.0763 0.2743 0.08034 0.28518 0.08724 0.29421 C 0.1043 0.31226 0.13724 0.32685 0.17526 0.32847 C 0.22031 0.32847 0.25625 0.31435 0.25625 0.29421 C 0.25625 0.2743 0.22122 0.25625 0.1763 0.25463 C 0.1543 0.25463 0.13333 0.25833 0.11823 0.26388 C 0.09727 0.27268 0.08529 0.28888 0.08424 0.30509 C 0.08424 0.31435 0.08932 0.32314 0.09531 0.33009 C 0.11029 0.34838 0.14023 0.36088 0.17422 0.36088 C 0.21432 0.36273 0.24727 0.35023 0.24727 0.33217 C 0.24831 0.31435 0.21523 0.29791 0.17526 0.29583 C 0.15534 0.29583 0.13633 0.29791 0.12331 0.30509 C 0.1043 0.31226 0.09323 0.32685 0.09323 0.34097 C 0.09323 0.35023 0.09622 0.35717 0.10221 0.36435 C 0.11628 0.38055 0.14232 0.39143 0.17331 0.39351 C 0.21029 0.39351 0.23932 0.38263 0.23932 0.36643 C 0.24023 0.35023 0.21133 0.33564 0.17422 0.33379 C 0.15625 0.33379 0.14023 0.33564 0.12826 0.34097 C 0.11133 0.34838 0.1013 0.36088 0.1013 0.37523 C 0.1013 0.38263 0.1043 0.38796 0.10924 0.39513 C 0.12122 0.40925 0.14531 0.41851 0.17331 0.42013 C 0.20625 0.42222 0.23229 0.41134 0.23229 0.39513 C 0.23229 0.38263 0.20729 0.36805 0.17422 0.36805 C 0.15729 0.36643 0.14232 0.36967 0.13125 0.37338 C 0.11628 0.38055 0.10729 0.39143 0.10729 0.40439 C 0.10729 0.41134 0.11029 0.41689 0.11523 0.42222 C 0.1263 0.43472 0.14831 0.44398 0.17227 0.4456 C 0.20221 0.44722 0.2263 0.43634 0.2263 0.42384 C 0.2263 0.40925 0.20221 0.39884 0.17331 0.39675 C 0.15924 0.39675 0.14531 0.39884 0.13529 0.40439 C 0.12122 0.40925 0.11328 0.41851 0.11328 0.43101 C 0.11328 0.43634 0.11628 0.44189 0.12031 0.44722 C 0.13034 0.4581 0.14922 0.46713 0.17227 0.46713 C 0.19831 0.46898 0.22031 0.45972 0.22031 0.44722 C 0.22031 0.43634 0.19922 0.42546 0.17227 0.42546 C 0.16029 0.42384 0.14727 0.42546 0.13828 0.42939 C 0.1263 0.43634 0.11927 0.4456 0.11927 0.45439 C 0.11927 0.45972 0.12122 0.46504 0.12526 0.46898 C 0.13424 0.47963 0.1513 0.4868 0.17227 0.48888 C 0.19622 0.48888 0.21523 0.47963 0.21523 0.4706 C 0.21523 0.45972 0.19622 0.4493 0.17227 0.4493 C 0.16029 0.4493 0.14922 0.45092 0.14232 0.45439 C 0.13034 0.4581 0.12422 0.46713 0.12422 0.47592 C 0.12422 0.47963 0.1263 0.48518 0.1293 0.48888 C 0.13724 0.4993 0.15326 0.50463 0.17122 0.50694 C 0.19323 0.50694 0.21029 0.4993 0.21029 0.4905 C 0.21029 0.47963 0.19323 0.47268 0.17227 0.4706 C 0.16133 0.4706 0.1513 0.47268 0.14427 0.47592 C 0.13424 0.47963 0.12826 0.4868 0.12826 0.49606 C 0.12826 0.4993 0.13034 0.503 0.13333 0.50694 " pathEditMode="relative" rAng="0" ptsTypes="AAAAAAAAAAAAAAAAAAAAAAAAAAAAAAAAAAAAAAAAAAAAAAAAAAAAAAAAAAAAAAAAAAA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35" y="190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929" y="764373"/>
            <a:ext cx="3881907" cy="1293028"/>
          </a:xfrm>
        </p:spPr>
        <p:txBody>
          <a:bodyPr/>
          <a:lstStyle/>
          <a:p>
            <a:r>
              <a:rPr lang="en-IE" dirty="0" smtClean="0">
                <a:latin typeface="Freestyle Script" panose="030804020302050B0404" pitchFamily="66" charset="0"/>
              </a:rPr>
              <a:t>The gore-booths</a:t>
            </a:r>
            <a:endParaRPr lang="en-IE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The Gore-Booths were the family who first owned Lissadell House.</a:t>
            </a:r>
          </a:p>
          <a:p>
            <a:r>
              <a:rPr lang="en-IE" dirty="0" smtClean="0"/>
              <a:t> </a:t>
            </a:r>
            <a:r>
              <a:rPr lang="en-IE" dirty="0"/>
              <a:t>Sir Henry had five children; Constance (born 1868), Josslyn </a:t>
            </a:r>
            <a:r>
              <a:rPr lang="en-IE" dirty="0" smtClean="0"/>
              <a:t>( born1869</a:t>
            </a:r>
            <a:r>
              <a:rPr lang="en-IE" dirty="0"/>
              <a:t>), Eva </a:t>
            </a:r>
            <a:r>
              <a:rPr lang="en-IE" dirty="0" smtClean="0"/>
              <a:t>(born1870</a:t>
            </a:r>
            <a:r>
              <a:rPr lang="en-IE" dirty="0"/>
              <a:t>), Mabel </a:t>
            </a:r>
            <a:r>
              <a:rPr lang="en-IE" dirty="0" smtClean="0"/>
              <a:t>(born 1874</a:t>
            </a:r>
            <a:r>
              <a:rPr lang="en-IE" dirty="0"/>
              <a:t>) and </a:t>
            </a:r>
            <a:r>
              <a:rPr lang="en-IE" dirty="0" err="1"/>
              <a:t>Mordaunt</a:t>
            </a:r>
            <a:r>
              <a:rPr lang="en-IE" dirty="0"/>
              <a:t> </a:t>
            </a:r>
            <a:r>
              <a:rPr lang="en-IE" dirty="0" smtClean="0"/>
              <a:t>(born 1876).</a:t>
            </a:r>
            <a:endParaRPr lang="en-IE" dirty="0"/>
          </a:p>
          <a:p>
            <a:r>
              <a:rPr lang="en-IE" dirty="0" smtClean="0"/>
              <a:t>W.B</a:t>
            </a:r>
            <a:r>
              <a:rPr lang="en-IE" dirty="0"/>
              <a:t>. Yeats, during one of his visits to the Gore-Booth home, described them </a:t>
            </a:r>
            <a:r>
              <a:rPr lang="en-IE" dirty="0" smtClean="0"/>
              <a:t>in a poem as </a:t>
            </a:r>
            <a:r>
              <a:rPr lang="en-IE" dirty="0"/>
              <a:t>'two girls in silk kimonos, both beautiful, one a gazelle</a:t>
            </a:r>
            <a:r>
              <a:rPr lang="en-IE" dirty="0" smtClean="0"/>
              <a:t>'.</a:t>
            </a:r>
          </a:p>
          <a:p>
            <a:r>
              <a:rPr lang="en-IE" dirty="0" smtClean="0"/>
              <a:t> </a:t>
            </a:r>
            <a:r>
              <a:rPr lang="en-IE" dirty="0"/>
              <a:t>Constance enrolled in the Slade College of Art, London in 1893, and by 1898 had moved to Paris working in the </a:t>
            </a:r>
            <a:r>
              <a:rPr lang="en-IE" dirty="0" err="1"/>
              <a:t>Rudolphe</a:t>
            </a:r>
            <a:r>
              <a:rPr lang="en-IE" dirty="0"/>
              <a:t> Julian Art school. It was here she met and married the artist Count Casimir </a:t>
            </a:r>
            <a:r>
              <a:rPr lang="en-IE" dirty="0" err="1"/>
              <a:t>Dunin</a:t>
            </a:r>
            <a:r>
              <a:rPr lang="en-IE" dirty="0"/>
              <a:t>-Markievicz from Poland. They returned to Ireland and settled in </a:t>
            </a:r>
            <a:r>
              <a:rPr lang="en-IE" dirty="0" err="1"/>
              <a:t>Rathmines</a:t>
            </a:r>
            <a:r>
              <a:rPr lang="en-IE" dirty="0"/>
              <a:t>, Dublin in 1903</a:t>
            </a:r>
            <a:r>
              <a:rPr lang="en-IE" dirty="0" smtClean="0"/>
              <a:t>. 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9800428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976"/>
            <a:ext cx="8610600" cy="1293028"/>
          </a:xfrm>
        </p:spPr>
        <p:txBody>
          <a:bodyPr/>
          <a:lstStyle/>
          <a:p>
            <a:pPr algn="l"/>
            <a:r>
              <a:rPr lang="en-IE" dirty="0" smtClean="0">
                <a:latin typeface="Freestyle Script" panose="030804020302050B0404" pitchFamily="66" charset="0"/>
              </a:rPr>
              <a:t>The Cassidy-</a:t>
            </a:r>
            <a:r>
              <a:rPr lang="en-IE" dirty="0" err="1" smtClean="0">
                <a:latin typeface="Freestyle Script" panose="030804020302050B0404" pitchFamily="66" charset="0"/>
              </a:rPr>
              <a:t>walshes</a:t>
            </a:r>
            <a:endParaRPr lang="en-IE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In 2003, the house was put up for sale by the </a:t>
            </a:r>
            <a:r>
              <a:rPr lang="en-IE" dirty="0" smtClean="0"/>
              <a:t>then-owner</a:t>
            </a:r>
            <a:r>
              <a:rPr lang="en-IE" dirty="0"/>
              <a:t>, Sir Josslyn Gore-Booth </a:t>
            </a:r>
            <a:r>
              <a:rPr lang="en-IE" dirty="0" smtClean="0"/>
              <a:t>,a </a:t>
            </a:r>
            <a:r>
              <a:rPr lang="en-IE" dirty="0"/>
              <a:t>grand-nephew of the original Josslyn </a:t>
            </a:r>
            <a:r>
              <a:rPr lang="en-IE" dirty="0" smtClean="0"/>
              <a:t>Gore-Booth, </a:t>
            </a:r>
            <a:r>
              <a:rPr lang="en-IE" dirty="0"/>
              <a:t>for €3 million</a:t>
            </a:r>
            <a:r>
              <a:rPr lang="en-IE" dirty="0" smtClean="0"/>
              <a:t>. </a:t>
            </a:r>
          </a:p>
          <a:p>
            <a:r>
              <a:rPr lang="en-IE" dirty="0"/>
              <a:t> A consortium was set up consisting of businessmen and politicians to buy the house in trust for the </a:t>
            </a:r>
            <a:r>
              <a:rPr lang="en-IE" dirty="0" smtClean="0"/>
              <a:t>state</a:t>
            </a:r>
            <a:r>
              <a:rPr lang="en-IE" dirty="0"/>
              <a:t>. </a:t>
            </a:r>
            <a:r>
              <a:rPr lang="en-IE" dirty="0" smtClean="0"/>
              <a:t>However</a:t>
            </a:r>
            <a:r>
              <a:rPr lang="en-IE" dirty="0"/>
              <a:t>, the house was eventually sold to a </a:t>
            </a:r>
            <a:r>
              <a:rPr lang="en-IE" dirty="0" smtClean="0"/>
              <a:t>private </a:t>
            </a:r>
            <a:r>
              <a:rPr lang="en-IE" dirty="0"/>
              <a:t>couple, the prominent Dublin barristers Edward Walsh and Constance Cassidy, who began to restrict access through the estate shortly after, citing privacy and safety concerns.</a:t>
            </a:r>
          </a:p>
        </p:txBody>
      </p:sp>
    </p:spTree>
    <p:extLst>
      <p:ext uri="{BB962C8B-B14F-4D97-AF65-F5344CB8AC3E}">
        <p14:creationId xmlns:p14="http://schemas.microsoft.com/office/powerpoint/2010/main" val="303448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4373"/>
            <a:ext cx="3556000" cy="1293028"/>
          </a:xfrm>
        </p:spPr>
        <p:txBody>
          <a:bodyPr/>
          <a:lstStyle/>
          <a:p>
            <a:pPr algn="l"/>
            <a:r>
              <a:rPr lang="en-IE" dirty="0" smtClean="0">
                <a:latin typeface="Freestyle Script" panose="030804020302050B0404" pitchFamily="66" charset="0"/>
              </a:rPr>
              <a:t>HISTORY</a:t>
            </a:r>
            <a:endParaRPr lang="en-IE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/>
              <a:t>The estate was formed from land granted in the early 17th century to the Elizabethan </a:t>
            </a:r>
            <a:r>
              <a:rPr lang="en-IE" dirty="0" smtClean="0"/>
              <a:t>soldier,</a:t>
            </a:r>
            <a:r>
              <a:rPr lang="en-IE" dirty="0"/>
              <a:t> </a:t>
            </a:r>
            <a:r>
              <a:rPr lang="en-IE" dirty="0" smtClean="0"/>
              <a:t>Sir Paul Gore</a:t>
            </a:r>
            <a:r>
              <a:rPr lang="en-IE" dirty="0"/>
              <a:t> for his services </a:t>
            </a:r>
            <a:r>
              <a:rPr lang="en-IE" dirty="0" smtClean="0"/>
              <a:t>to England </a:t>
            </a:r>
            <a:r>
              <a:rPr lang="en-IE" dirty="0"/>
              <a:t>during the Nine </a:t>
            </a:r>
            <a:r>
              <a:rPr lang="en-IE" dirty="0" smtClean="0"/>
              <a:t>Years</a:t>
            </a:r>
            <a:r>
              <a:rPr lang="en-IE" dirty="0"/>
              <a:t> </a:t>
            </a:r>
            <a:r>
              <a:rPr lang="en-IE" dirty="0" smtClean="0"/>
              <a:t>War.</a:t>
            </a:r>
          </a:p>
          <a:p>
            <a:r>
              <a:rPr lang="en-IE" dirty="0" smtClean="0"/>
              <a:t>The House took five years to build, from 1830 to 1835 but was inhabited since 1833 by Sir Robert Gore-Booth. In 1876, Sir Robert left the House and surrounding gardens to his son, Henry Gore-Booth.</a:t>
            </a:r>
          </a:p>
          <a:p>
            <a:r>
              <a:rPr lang="en-IE" dirty="0" smtClean="0"/>
              <a:t>The estate was bought by the Cassidy-Walsh family in 2003.</a:t>
            </a:r>
          </a:p>
          <a:p>
            <a:r>
              <a:rPr lang="en-IE" dirty="0" smtClean="0"/>
              <a:t>It </a:t>
            </a:r>
            <a:r>
              <a:rPr lang="en-IE" dirty="0"/>
              <a:t>was once 32,000 acres but </a:t>
            </a:r>
            <a:r>
              <a:rPr lang="en-IE" dirty="0" smtClean="0"/>
              <a:t>now </a:t>
            </a:r>
            <a:r>
              <a:rPr lang="en-IE" dirty="0"/>
              <a:t>consists of less </a:t>
            </a:r>
            <a:r>
              <a:rPr lang="en-IE" dirty="0" smtClean="0"/>
              <a:t>than 500 acres.</a:t>
            </a:r>
          </a:p>
          <a:p>
            <a:r>
              <a:rPr lang="en-IE" dirty="0"/>
              <a:t>Lissadell House was one of W.B Yeats’ favourite holiday destinations</a:t>
            </a:r>
            <a:r>
              <a:rPr lang="en-IE" dirty="0" smtClean="0"/>
              <a:t>.</a:t>
            </a:r>
          </a:p>
          <a:p>
            <a:r>
              <a:rPr lang="en-IE" dirty="0" smtClean="0"/>
              <a:t>During the famine the Gore-Booths set up soup kitchens and gave to all of the starving people.</a:t>
            </a:r>
            <a:endParaRPr lang="en-IE" dirty="0"/>
          </a:p>
          <a:p>
            <a:endParaRPr lang="en-IE" dirty="0" smtClean="0"/>
          </a:p>
        </p:txBody>
      </p:sp>
    </p:spTree>
    <p:extLst>
      <p:ext uri="{BB962C8B-B14F-4D97-AF65-F5344CB8AC3E}">
        <p14:creationId xmlns:p14="http://schemas.microsoft.com/office/powerpoint/2010/main" val="392145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112" y="764373"/>
            <a:ext cx="1756893" cy="1293028"/>
          </a:xfrm>
        </p:spPr>
        <p:txBody>
          <a:bodyPr>
            <a:normAutofit/>
          </a:bodyPr>
          <a:lstStyle/>
          <a:p>
            <a:r>
              <a:rPr lang="en-IE" dirty="0" smtClean="0">
                <a:latin typeface="Freestyle Script" panose="030804020302050B0404" pitchFamily="66" charset="0"/>
              </a:rPr>
              <a:t>poem</a:t>
            </a:r>
            <a:endParaRPr lang="en-IE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W.B Yeats liked the house so much, he wrote a poem about it. </a:t>
            </a:r>
          </a:p>
          <a:p>
            <a:pPr marL="0" indent="0">
              <a:buNone/>
            </a:pPr>
            <a:r>
              <a:rPr lang="en-IE" dirty="0" smtClean="0"/>
              <a:t>“In Memory of Eva Gore-Booth and Constance Markievicz”</a:t>
            </a:r>
          </a:p>
          <a:p>
            <a:pPr marL="0" indent="0">
              <a:buNone/>
            </a:pPr>
            <a:r>
              <a:rPr lang="en-IE" dirty="0" smtClean="0"/>
              <a:t>The light of evening, Lissadell,</a:t>
            </a:r>
          </a:p>
          <a:p>
            <a:pPr marL="0" indent="0">
              <a:buNone/>
            </a:pPr>
            <a:r>
              <a:rPr lang="en-IE" dirty="0" smtClean="0"/>
              <a:t>Great windows open to the south,</a:t>
            </a:r>
          </a:p>
          <a:p>
            <a:pPr marL="0" indent="0">
              <a:buNone/>
            </a:pPr>
            <a:r>
              <a:rPr lang="en-IE" dirty="0" smtClean="0"/>
              <a:t>Two girls in silk kimonos, </a:t>
            </a:r>
          </a:p>
          <a:p>
            <a:pPr marL="0" indent="0">
              <a:buNone/>
            </a:pPr>
            <a:r>
              <a:rPr lang="en-IE" dirty="0" smtClean="0"/>
              <a:t>Both beautiful, one a gazelle.</a:t>
            </a:r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r>
              <a:rPr lang="en-IE" dirty="0" smtClean="0"/>
              <a:t>The gazelle being Constance </a:t>
            </a:r>
            <a:r>
              <a:rPr lang="en-IE" dirty="0" smtClean="0"/>
              <a:t>Markievicz.</a:t>
            </a:r>
            <a:endParaRPr lang="en-IE" dirty="0" smtClean="0"/>
          </a:p>
          <a:p>
            <a:pPr marL="0" indent="0">
              <a:buNone/>
            </a:pPr>
            <a:endParaRPr lang="en-IE" dirty="0" smtClean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94015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4373"/>
            <a:ext cx="10820400" cy="1293028"/>
          </a:xfrm>
        </p:spPr>
        <p:txBody>
          <a:bodyPr/>
          <a:lstStyle/>
          <a:p>
            <a:pPr algn="l"/>
            <a:r>
              <a:rPr lang="en-IE" dirty="0" smtClean="0">
                <a:latin typeface="Freestyle Script" panose="030804020302050B0404" pitchFamily="66" charset="0"/>
              </a:rPr>
              <a:t>The </a:t>
            </a:r>
            <a:r>
              <a:rPr lang="en-IE" dirty="0" smtClean="0">
                <a:latin typeface="Freestyle Script" panose="030804020302050B0404" pitchFamily="66" charset="0"/>
              </a:rPr>
              <a:t>Gardens</a:t>
            </a:r>
            <a:endParaRPr lang="en-IE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68020"/>
            <a:ext cx="10820400" cy="4024125"/>
          </a:xfrm>
        </p:spPr>
        <p:txBody>
          <a:bodyPr/>
          <a:lstStyle/>
          <a:p>
            <a:pPr marL="0" indent="0">
              <a:buNone/>
            </a:pPr>
            <a:endParaRPr lang="en-IE" dirty="0" smtClean="0"/>
          </a:p>
          <a:p>
            <a:r>
              <a:rPr lang="en-IE" dirty="0" smtClean="0"/>
              <a:t>The Alpine garden was created in 1714 as a pleasure garden, but by the 1920s it was an exhibition garden for  </a:t>
            </a:r>
            <a:r>
              <a:rPr lang="en-IE" dirty="0"/>
              <a:t>the alpine and herbaceous plants collected and bred </a:t>
            </a:r>
            <a:r>
              <a:rPr lang="en-IE" dirty="0" smtClean="0"/>
              <a:t>by Sir Josslyn </a:t>
            </a:r>
            <a:r>
              <a:rPr lang="en-IE" dirty="0" smtClean="0"/>
              <a:t>Gore-Booth. </a:t>
            </a:r>
            <a:r>
              <a:rPr lang="en-IE" dirty="0" smtClean="0"/>
              <a:t>The Victorian Kitchen Gardens were made to supply the owners with food.</a:t>
            </a:r>
            <a:endParaRPr lang="en-IE" dirty="0" smtClean="0"/>
          </a:p>
          <a:p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1685" y="234463"/>
            <a:ext cx="3508871" cy="23528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44" y="3949916"/>
            <a:ext cx="3883269" cy="28094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45391" y="4346917"/>
            <a:ext cx="1997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The kitchen gardens</a:t>
            </a:r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6260123" y="126609"/>
            <a:ext cx="20015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The alpine gardens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892350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335" y="372780"/>
            <a:ext cx="5206579" cy="1293028"/>
          </a:xfrm>
        </p:spPr>
        <p:txBody>
          <a:bodyPr/>
          <a:lstStyle/>
          <a:p>
            <a:pPr algn="l"/>
            <a:r>
              <a:rPr lang="en-IE" dirty="0" smtClean="0">
                <a:latin typeface="Freestyle Script" panose="030804020302050B0404" pitchFamily="66" charset="0"/>
              </a:rPr>
              <a:t>Countess Markievicz.</a:t>
            </a:r>
            <a:endParaRPr lang="en-IE" dirty="0">
              <a:latin typeface="Freestyle Script" panose="030804020302050B04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10820400" cy="4988118"/>
          </a:xfrm>
        </p:spPr>
        <p:txBody>
          <a:bodyPr>
            <a:normAutofit/>
          </a:bodyPr>
          <a:lstStyle/>
          <a:p>
            <a:pPr fontAlgn="base"/>
            <a:r>
              <a:rPr lang="en-IE" sz="2800" dirty="0"/>
              <a:t>Constance </a:t>
            </a:r>
            <a:r>
              <a:rPr lang="en-IE" sz="2800" dirty="0" err="1"/>
              <a:t>Georgine</a:t>
            </a:r>
            <a:r>
              <a:rPr lang="en-IE" sz="2800" dirty="0"/>
              <a:t> Markievicz, Countess </a:t>
            </a:r>
            <a:r>
              <a:rPr lang="en-IE" sz="2800" dirty="0" smtClean="0"/>
              <a:t>Markievicz</a:t>
            </a:r>
            <a:r>
              <a:rPr lang="en-IE" sz="2800" dirty="0"/>
              <a:t>,</a:t>
            </a:r>
            <a:r>
              <a:rPr lang="en-IE" sz="2800" dirty="0" smtClean="0"/>
              <a:t> </a:t>
            </a:r>
            <a:r>
              <a:rPr lang="en-IE" sz="2800" dirty="0"/>
              <a:t>née </a:t>
            </a:r>
            <a:r>
              <a:rPr lang="en-IE" sz="2800" dirty="0" smtClean="0"/>
              <a:t>Gore-Booth was born on the 4 </a:t>
            </a:r>
            <a:r>
              <a:rPr lang="en-IE" sz="2800" dirty="0"/>
              <a:t>February w</a:t>
            </a:r>
            <a:r>
              <a:rPr lang="en-IE" sz="2800" dirty="0" smtClean="0"/>
              <a:t>as </a:t>
            </a:r>
            <a:r>
              <a:rPr lang="en-IE" sz="2800" dirty="0"/>
              <a:t>an Irish Sinn </a:t>
            </a:r>
            <a:r>
              <a:rPr lang="en-IE" sz="2800" dirty="0" err="1"/>
              <a:t>Féin</a:t>
            </a:r>
            <a:r>
              <a:rPr lang="en-IE" sz="2800" dirty="0"/>
              <a:t> and </a:t>
            </a:r>
            <a:r>
              <a:rPr lang="en-IE" sz="2800" dirty="0" err="1"/>
              <a:t>Fianna</a:t>
            </a:r>
            <a:r>
              <a:rPr lang="en-IE" sz="2800" dirty="0"/>
              <a:t> </a:t>
            </a:r>
            <a:r>
              <a:rPr lang="en-IE" sz="2800" dirty="0" err="1" smtClean="0"/>
              <a:t>Fáil</a:t>
            </a:r>
            <a:r>
              <a:rPr lang="en-IE" sz="2800" dirty="0"/>
              <a:t> </a:t>
            </a:r>
            <a:r>
              <a:rPr lang="en-IE" sz="2800" dirty="0" smtClean="0"/>
              <a:t>politician and</a:t>
            </a:r>
            <a:r>
              <a:rPr lang="en-IE" sz="2800" dirty="0"/>
              <a:t> revolutionary </a:t>
            </a:r>
            <a:r>
              <a:rPr lang="en-IE" sz="2800" dirty="0" smtClean="0"/>
              <a:t>nationalist. </a:t>
            </a:r>
            <a:r>
              <a:rPr lang="en-IE" sz="2800" dirty="0"/>
              <a:t>In December 1918, she was the first woman elected to the British House of Commons, though she did not take her seat and, along with the other Sinn </a:t>
            </a:r>
            <a:r>
              <a:rPr lang="en-IE" sz="2800" dirty="0" err="1"/>
              <a:t>Féin</a:t>
            </a:r>
            <a:r>
              <a:rPr lang="en-IE" sz="2800" dirty="0"/>
              <a:t> TDs, formed the first </a:t>
            </a:r>
            <a:r>
              <a:rPr lang="en-IE" sz="2800" dirty="0" err="1"/>
              <a:t>Dáil</a:t>
            </a:r>
            <a:r>
              <a:rPr lang="en-IE" sz="2800" dirty="0"/>
              <a:t> </a:t>
            </a:r>
            <a:r>
              <a:rPr lang="en-IE" sz="2800" dirty="0" err="1" smtClean="0"/>
              <a:t>Éireann</a:t>
            </a:r>
            <a:r>
              <a:rPr lang="en-IE" sz="2800" dirty="0" smtClean="0"/>
              <a:t>.</a:t>
            </a:r>
          </a:p>
          <a:p>
            <a:pPr fontAlgn="base"/>
            <a:r>
              <a:rPr lang="en-IE" sz="2800" dirty="0" smtClean="0"/>
              <a:t>She fought during the 1916 Easter Rising.</a:t>
            </a:r>
            <a:endParaRPr lang="en-IE" sz="2800" dirty="0" smtClean="0"/>
          </a:p>
        </p:txBody>
      </p:sp>
    </p:spTree>
    <p:extLst>
      <p:ext uri="{BB962C8B-B14F-4D97-AF65-F5344CB8AC3E}">
        <p14:creationId xmlns:p14="http://schemas.microsoft.com/office/powerpoint/2010/main" val="4078938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319</TotalTime>
  <Words>427</Words>
  <Application>Microsoft Office PowerPoint</Application>
  <PresentationFormat>Widescreen</PresentationFormat>
  <Paragraphs>53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Freestyle Script</vt:lpstr>
      <vt:lpstr>Vapor Trail</vt:lpstr>
      <vt:lpstr>Lissadell HOUSE</vt:lpstr>
      <vt:lpstr>Contents</vt:lpstr>
      <vt:lpstr>Location </vt:lpstr>
      <vt:lpstr>The gore-booths</vt:lpstr>
      <vt:lpstr>The Cassidy-walshes</vt:lpstr>
      <vt:lpstr>HISTORY</vt:lpstr>
      <vt:lpstr>poem</vt:lpstr>
      <vt:lpstr>The Gardens</vt:lpstr>
      <vt:lpstr>Countess Markievicz.</vt:lpstr>
      <vt:lpstr>Nowadays</vt:lpstr>
      <vt:lpstr>pictures</vt:lpstr>
      <vt:lpstr>Credits 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Lissadell HOUSE</dc:title>
  <dc:creator>Strandhill ns</dc:creator>
  <cp:lastModifiedBy>Strandhill ns</cp:lastModifiedBy>
  <cp:revision>46</cp:revision>
  <dcterms:created xsi:type="dcterms:W3CDTF">2015-09-21T12:44:19Z</dcterms:created>
  <dcterms:modified xsi:type="dcterms:W3CDTF">2015-10-09T13:21:27Z</dcterms:modified>
</cp:coreProperties>
</file>