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7" r:id="rId7"/>
    <p:sldId id="266"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9" d="100"/>
          <a:sy n="69" d="100"/>
        </p:scale>
        <p:origin x="-140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269212-FB0D-4548-BDEB-EA9660BD13A9}" type="datetimeFigureOut">
              <a:rPr lang="en-IE" smtClean="0"/>
              <a:pPr/>
              <a:t>30/11/2014</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6F68DB-2A0B-4E38-8AF2-F9339F38231F}"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066F68DB-2A0B-4E38-8AF2-F9339F38231F}" type="slidenum">
              <a:rPr lang="en-IE" smtClean="0"/>
              <a:pPr/>
              <a:t>1</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8A7BD9D1-110D-41F0-B97C-AA182CC5E020}" type="datetimeFigureOut">
              <a:rPr lang="en-IE" smtClean="0"/>
              <a:pPr/>
              <a:t>30/11/2014</a:t>
            </a:fld>
            <a:endParaRPr lang="en-IE"/>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IE"/>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5A0027A-90FF-4098-A4ED-17E36C41F3E6}"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7BD9D1-110D-41F0-B97C-AA182CC5E020}" type="datetimeFigureOut">
              <a:rPr lang="en-IE" smtClean="0"/>
              <a:pPr/>
              <a:t>30/11/2014</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5A0027A-90FF-4098-A4ED-17E36C41F3E6}"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8A7BD9D1-110D-41F0-B97C-AA182CC5E020}" type="datetimeFigureOut">
              <a:rPr lang="en-IE" smtClean="0"/>
              <a:pPr/>
              <a:t>30/11/2014</a:t>
            </a:fld>
            <a:endParaRPr lang="en-IE"/>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IE"/>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5A0027A-90FF-4098-A4ED-17E36C41F3E6}"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A7BD9D1-110D-41F0-B97C-AA182CC5E020}" type="datetimeFigureOut">
              <a:rPr lang="en-IE" smtClean="0"/>
              <a:pPr/>
              <a:t>30/11/2014</a:t>
            </a:fld>
            <a:endParaRPr lang="en-IE"/>
          </a:p>
        </p:txBody>
      </p:sp>
      <p:sp>
        <p:nvSpPr>
          <p:cNvPr id="5" name="Footer Placeholder 4"/>
          <p:cNvSpPr>
            <a:spLocks noGrp="1"/>
          </p:cNvSpPr>
          <p:nvPr>
            <p:ph type="ftr" sz="quarter" idx="11"/>
          </p:nvPr>
        </p:nvSpPr>
        <p:spPr/>
        <p:txBody>
          <a:bodyPr/>
          <a:lstStyle>
            <a:extLst/>
          </a:lstStyle>
          <a:p>
            <a:endParaRPr lang="en-IE"/>
          </a:p>
        </p:txBody>
      </p:sp>
      <p:sp>
        <p:nvSpPr>
          <p:cNvPr id="6" name="Slide Number Placeholder 5"/>
          <p:cNvSpPr>
            <a:spLocks noGrp="1"/>
          </p:cNvSpPr>
          <p:nvPr>
            <p:ph type="sldNum" sz="quarter" idx="12"/>
          </p:nvPr>
        </p:nvSpPr>
        <p:spPr/>
        <p:txBody>
          <a:bodyPr/>
          <a:lstStyle>
            <a:extLst/>
          </a:lstStyle>
          <a:p>
            <a:fld id="{A5A0027A-90FF-4098-A4ED-17E36C41F3E6}"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8A7BD9D1-110D-41F0-B97C-AA182CC5E020}" type="datetimeFigureOut">
              <a:rPr lang="en-IE" smtClean="0"/>
              <a:pPr/>
              <a:t>30/11/2014</a:t>
            </a:fld>
            <a:endParaRPr lang="en-IE"/>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IE"/>
          </a:p>
        </p:txBody>
      </p:sp>
      <p:sp>
        <p:nvSpPr>
          <p:cNvPr id="6" name="Slide Number Placeholder 5"/>
          <p:cNvSpPr>
            <a:spLocks noGrp="1"/>
          </p:cNvSpPr>
          <p:nvPr>
            <p:ph type="sldNum" sz="quarter" idx="12"/>
          </p:nvPr>
        </p:nvSpPr>
        <p:spPr>
          <a:xfrm>
            <a:off x="6733952" y="6555112"/>
            <a:ext cx="588336" cy="228600"/>
          </a:xfrm>
        </p:spPr>
        <p:txBody>
          <a:bodyPr/>
          <a:lstStyle>
            <a:extLst/>
          </a:lstStyle>
          <a:p>
            <a:fld id="{A5A0027A-90FF-4098-A4ED-17E36C41F3E6}" type="slidenum">
              <a:rPr lang="en-IE" smtClean="0"/>
              <a:pPr/>
              <a:t>‹#›</a:t>
            </a:fld>
            <a:endParaRPr lang="en-IE"/>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A7BD9D1-110D-41F0-B97C-AA182CC5E020}" type="datetimeFigureOut">
              <a:rPr lang="en-IE" smtClean="0"/>
              <a:pPr/>
              <a:t>30/11/2014</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A5A0027A-90FF-4098-A4ED-17E36C41F3E6}"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A7BD9D1-110D-41F0-B97C-AA182CC5E020}" type="datetimeFigureOut">
              <a:rPr lang="en-IE" smtClean="0"/>
              <a:pPr/>
              <a:t>30/11/2014</a:t>
            </a:fld>
            <a:endParaRPr lang="en-IE"/>
          </a:p>
        </p:txBody>
      </p:sp>
      <p:sp>
        <p:nvSpPr>
          <p:cNvPr id="8" name="Footer Placeholder 7"/>
          <p:cNvSpPr>
            <a:spLocks noGrp="1"/>
          </p:cNvSpPr>
          <p:nvPr>
            <p:ph type="ftr" sz="quarter" idx="11"/>
          </p:nvPr>
        </p:nvSpPr>
        <p:spPr/>
        <p:txBody>
          <a:bodyPr/>
          <a:lstStyle>
            <a:extLst/>
          </a:lstStyle>
          <a:p>
            <a:endParaRPr lang="en-IE"/>
          </a:p>
        </p:txBody>
      </p:sp>
      <p:sp>
        <p:nvSpPr>
          <p:cNvPr id="9" name="Slide Number Placeholder 8"/>
          <p:cNvSpPr>
            <a:spLocks noGrp="1"/>
          </p:cNvSpPr>
          <p:nvPr>
            <p:ph type="sldNum" sz="quarter" idx="12"/>
          </p:nvPr>
        </p:nvSpPr>
        <p:spPr/>
        <p:txBody>
          <a:bodyPr/>
          <a:lstStyle>
            <a:extLst/>
          </a:lstStyle>
          <a:p>
            <a:fld id="{A5A0027A-90FF-4098-A4ED-17E36C41F3E6}"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A7BD9D1-110D-41F0-B97C-AA182CC5E020}" type="datetimeFigureOut">
              <a:rPr lang="en-IE" smtClean="0"/>
              <a:pPr/>
              <a:t>30/11/2014</a:t>
            </a:fld>
            <a:endParaRPr lang="en-IE"/>
          </a:p>
        </p:txBody>
      </p:sp>
      <p:sp>
        <p:nvSpPr>
          <p:cNvPr id="4" name="Footer Placeholder 3"/>
          <p:cNvSpPr>
            <a:spLocks noGrp="1"/>
          </p:cNvSpPr>
          <p:nvPr>
            <p:ph type="ftr" sz="quarter" idx="11"/>
          </p:nvPr>
        </p:nvSpPr>
        <p:spPr/>
        <p:txBody>
          <a:bodyPr/>
          <a:lstStyle>
            <a:extLst/>
          </a:lstStyle>
          <a:p>
            <a:endParaRPr lang="en-IE"/>
          </a:p>
        </p:txBody>
      </p:sp>
      <p:sp>
        <p:nvSpPr>
          <p:cNvPr id="5" name="Slide Number Placeholder 4"/>
          <p:cNvSpPr>
            <a:spLocks noGrp="1"/>
          </p:cNvSpPr>
          <p:nvPr>
            <p:ph type="sldNum" sz="quarter" idx="12"/>
          </p:nvPr>
        </p:nvSpPr>
        <p:spPr/>
        <p:txBody>
          <a:bodyPr/>
          <a:lstStyle>
            <a:extLst/>
          </a:lstStyle>
          <a:p>
            <a:fld id="{A5A0027A-90FF-4098-A4ED-17E36C41F3E6}"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8A7BD9D1-110D-41F0-B97C-AA182CC5E020}" type="datetimeFigureOut">
              <a:rPr lang="en-IE" smtClean="0"/>
              <a:pPr/>
              <a:t>30/11/2014</a:t>
            </a:fld>
            <a:endParaRPr lang="en-IE"/>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IE"/>
          </a:p>
        </p:txBody>
      </p:sp>
      <p:sp>
        <p:nvSpPr>
          <p:cNvPr id="4" name="Slide Number Placeholder 3"/>
          <p:cNvSpPr>
            <a:spLocks noGrp="1"/>
          </p:cNvSpPr>
          <p:nvPr>
            <p:ph type="sldNum" sz="quarter" idx="12"/>
          </p:nvPr>
        </p:nvSpPr>
        <p:spPr/>
        <p:txBody>
          <a:bodyPr/>
          <a:lstStyle>
            <a:extLst/>
          </a:lstStyle>
          <a:p>
            <a:fld id="{A5A0027A-90FF-4098-A4ED-17E36C41F3E6}"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A7BD9D1-110D-41F0-B97C-AA182CC5E020}" type="datetimeFigureOut">
              <a:rPr lang="en-IE" smtClean="0"/>
              <a:pPr/>
              <a:t>30/11/2014</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A5A0027A-90FF-4098-A4ED-17E36C41F3E6}"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8A7BD9D1-110D-41F0-B97C-AA182CC5E020}" type="datetimeFigureOut">
              <a:rPr lang="en-IE" smtClean="0"/>
              <a:pPr/>
              <a:t>30/11/2014</a:t>
            </a:fld>
            <a:endParaRPr lang="en-IE"/>
          </a:p>
        </p:txBody>
      </p:sp>
      <p:sp>
        <p:nvSpPr>
          <p:cNvPr id="6" name="Footer Placeholder 5"/>
          <p:cNvSpPr>
            <a:spLocks noGrp="1"/>
          </p:cNvSpPr>
          <p:nvPr>
            <p:ph type="ftr" sz="quarter" idx="11"/>
          </p:nvPr>
        </p:nvSpPr>
        <p:spPr/>
        <p:txBody>
          <a:bodyPr/>
          <a:lstStyle>
            <a:extLst/>
          </a:lstStyle>
          <a:p>
            <a:endParaRPr lang="en-IE"/>
          </a:p>
        </p:txBody>
      </p:sp>
      <p:sp>
        <p:nvSpPr>
          <p:cNvPr id="7" name="Slide Number Placeholder 6"/>
          <p:cNvSpPr>
            <a:spLocks noGrp="1"/>
          </p:cNvSpPr>
          <p:nvPr>
            <p:ph type="sldNum" sz="quarter" idx="12"/>
          </p:nvPr>
        </p:nvSpPr>
        <p:spPr/>
        <p:txBody>
          <a:bodyPr/>
          <a:lstStyle>
            <a:extLst/>
          </a:lstStyle>
          <a:p>
            <a:fld id="{A5A0027A-90FF-4098-A4ED-17E36C41F3E6}" type="slidenum">
              <a:rPr lang="en-IE" smtClean="0"/>
              <a:pPr/>
              <a:t>‹#›</a:t>
            </a:fld>
            <a:endParaRPr lang="en-IE"/>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A7BD9D1-110D-41F0-B97C-AA182CC5E020}" type="datetimeFigureOut">
              <a:rPr lang="en-IE" smtClean="0"/>
              <a:pPr/>
              <a:t>30/11/2014</a:t>
            </a:fld>
            <a:endParaRPr lang="en-IE"/>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IE"/>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5A0027A-90FF-4098-A4ED-17E36C41F3E6}"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3848" y="-819472"/>
            <a:ext cx="5105400" cy="2868168"/>
          </a:xfrm>
        </p:spPr>
        <p:txBody>
          <a:bodyPr/>
          <a:lstStyle/>
          <a:p>
            <a:r>
              <a:rPr lang="en-IE" b="1" u="sng" dirty="0" smtClean="0"/>
              <a:t>LIONEL MESSI</a:t>
            </a:r>
            <a:endParaRPr lang="en-IE" b="1" u="sng" dirty="0"/>
          </a:p>
        </p:txBody>
      </p:sp>
      <p:sp>
        <p:nvSpPr>
          <p:cNvPr id="3" name="Subtitle 2"/>
          <p:cNvSpPr>
            <a:spLocks noGrp="1"/>
          </p:cNvSpPr>
          <p:nvPr>
            <p:ph type="subTitle" idx="1"/>
          </p:nvPr>
        </p:nvSpPr>
        <p:spPr>
          <a:xfrm>
            <a:off x="3419872" y="2348880"/>
            <a:ext cx="5114778" cy="1101248"/>
          </a:xfrm>
        </p:spPr>
        <p:txBody>
          <a:bodyPr/>
          <a:lstStyle/>
          <a:p>
            <a:r>
              <a:rPr lang="en-IE" b="1" dirty="0" smtClean="0">
                <a:solidFill>
                  <a:schemeClr val="tx1"/>
                </a:solidFill>
              </a:rPr>
              <a:t>BY THOMAS KINANE</a:t>
            </a:r>
            <a:endParaRPr lang="en-IE" b="1" dirty="0">
              <a:solidFill>
                <a:schemeClr val="tx1"/>
              </a:solidFill>
            </a:endParaRPr>
          </a:p>
        </p:txBody>
      </p:sp>
      <p:pic>
        <p:nvPicPr>
          <p:cNvPr id="4100" name="Picture 4" descr="http://img.bleacherreport.net/img/images/photos/003/043/245/ea6ced82132e613844381be9f07d24a7_crop_north.jpg?w=630&amp;h=420&amp;q=75"/>
          <p:cNvPicPr>
            <a:picLocks noChangeAspect="1" noChangeArrowheads="1"/>
          </p:cNvPicPr>
          <p:nvPr/>
        </p:nvPicPr>
        <p:blipFill>
          <a:blip r:embed="rId3" cstate="print"/>
          <a:srcRect/>
          <a:stretch>
            <a:fillRect/>
          </a:stretch>
        </p:blipFill>
        <p:spPr bwMode="auto">
          <a:xfrm>
            <a:off x="4355976" y="3501008"/>
            <a:ext cx="4464496" cy="297633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                    Facts</a:t>
            </a:r>
            <a:endParaRPr lang="en-IE" dirty="0"/>
          </a:p>
        </p:txBody>
      </p:sp>
      <p:sp>
        <p:nvSpPr>
          <p:cNvPr id="3" name="Content Placeholder 2"/>
          <p:cNvSpPr>
            <a:spLocks noGrp="1"/>
          </p:cNvSpPr>
          <p:nvPr>
            <p:ph idx="1"/>
          </p:nvPr>
        </p:nvSpPr>
        <p:spPr/>
        <p:txBody>
          <a:bodyPr>
            <a:normAutofit/>
          </a:bodyPr>
          <a:lstStyle/>
          <a:p>
            <a:r>
              <a:rPr lang="en-IE" dirty="0" smtClean="0"/>
              <a:t>Born 24.06.1987</a:t>
            </a:r>
          </a:p>
          <a:p>
            <a:r>
              <a:rPr lang="en-IE" dirty="0" smtClean="0"/>
              <a:t>Position: Forward</a:t>
            </a:r>
          </a:p>
          <a:p>
            <a:r>
              <a:rPr lang="en-IE" dirty="0" smtClean="0"/>
              <a:t>Height: 1m 69 cm</a:t>
            </a:r>
          </a:p>
          <a:p>
            <a:r>
              <a:rPr lang="en-IE" dirty="0" smtClean="0"/>
              <a:t>Weight: 67kg</a:t>
            </a:r>
          </a:p>
          <a:p>
            <a:r>
              <a:rPr lang="en-IE" b="1" dirty="0" smtClean="0"/>
              <a:t> COUNTRY: ARGENTINA</a:t>
            </a:r>
          </a:p>
          <a:p>
            <a:r>
              <a:rPr lang="en-IE" dirty="0" smtClean="0"/>
              <a:t>Caps: 88</a:t>
            </a:r>
          </a:p>
          <a:p>
            <a:r>
              <a:rPr lang="en-IE" dirty="0" smtClean="0"/>
              <a:t>Goals: 45</a:t>
            </a:r>
          </a:p>
          <a:p>
            <a:r>
              <a:rPr lang="en-IE" b="1" dirty="0" smtClean="0"/>
              <a:t>CLUB: FC BARCELONA</a:t>
            </a:r>
          </a:p>
          <a:p>
            <a:r>
              <a:rPr lang="en-IE" dirty="0" smtClean="0"/>
              <a:t>Games: 468</a:t>
            </a:r>
          </a:p>
          <a:p>
            <a:r>
              <a:rPr lang="en-IE" dirty="0" smtClean="0"/>
              <a:t>Goals: 375</a:t>
            </a:r>
          </a:p>
          <a:p>
            <a:endParaRPr lang="en-IE" b="1"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7355160" cy="4752528"/>
          </a:xfrm>
        </p:spPr>
        <p:txBody>
          <a:bodyPr>
            <a:normAutofit lnSpcReduction="10000"/>
          </a:bodyPr>
          <a:lstStyle/>
          <a:p>
            <a:r>
              <a:rPr lang="en-IE" sz="2400" dirty="0" smtClean="0"/>
              <a:t>The finest player of his generation Messi has been described by his Barcelona team mates as irreplaceable and it’s easy to see why. In January 2013 the Argentina striker won the ballon d’Or for a record fourth time. </a:t>
            </a:r>
          </a:p>
          <a:p>
            <a:r>
              <a:rPr lang="en-IE" sz="2400" dirty="0" smtClean="0"/>
              <a:t>In February 2013 he scored his 300</a:t>
            </a:r>
            <a:r>
              <a:rPr lang="en-IE" sz="2400" baseline="30000" dirty="0" smtClean="0"/>
              <a:t>th</a:t>
            </a:r>
            <a:r>
              <a:rPr lang="en-IE" sz="2400" dirty="0" smtClean="0"/>
              <a:t> Barcelona goal and  a month later he became the first player to score against every other team in La Liga in 19 consecutive matches. </a:t>
            </a:r>
          </a:p>
          <a:p>
            <a:r>
              <a:rPr lang="en-IE" sz="2400" dirty="0" smtClean="0"/>
              <a:t>In 2011- 2012 he scored a record –breaking 73 goals; 50 in the league and 14 in the Champions League both separate records and rattled in eight La Liga hat-tricks –all at the age of just 24. </a:t>
            </a:r>
            <a:endParaRPr lang="en-IE"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E" dirty="0" smtClean="0"/>
              <a:t>La </a:t>
            </a:r>
            <a:r>
              <a:rPr lang="en-IE" dirty="0" err="1" smtClean="0"/>
              <a:t>liga</a:t>
            </a:r>
            <a:endParaRPr lang="en-IE" dirty="0"/>
          </a:p>
        </p:txBody>
      </p:sp>
      <p:sp>
        <p:nvSpPr>
          <p:cNvPr id="3" name="Content Placeholder 2"/>
          <p:cNvSpPr>
            <a:spLocks noGrp="1"/>
          </p:cNvSpPr>
          <p:nvPr>
            <p:ph idx="1"/>
          </p:nvPr>
        </p:nvSpPr>
        <p:spPr/>
        <p:txBody>
          <a:bodyPr>
            <a:normAutofit/>
          </a:bodyPr>
          <a:lstStyle/>
          <a:p>
            <a:r>
              <a:rPr lang="en-IE" dirty="0" smtClean="0"/>
              <a:t>Lionel Messi is La </a:t>
            </a:r>
            <a:r>
              <a:rPr lang="en-IE" dirty="0" err="1" smtClean="0"/>
              <a:t>Liga's</a:t>
            </a:r>
            <a:r>
              <a:rPr lang="en-IE" dirty="0" smtClean="0"/>
              <a:t> all-time leading </a:t>
            </a:r>
            <a:r>
              <a:rPr lang="en-IE" dirty="0" err="1" smtClean="0"/>
              <a:t>goalscorer</a:t>
            </a:r>
            <a:r>
              <a:rPr lang="en-IE" dirty="0" smtClean="0"/>
              <a:t> after scoring a hat-trick in Saturday’s 5-1 win over </a:t>
            </a:r>
            <a:r>
              <a:rPr lang="en-IE" dirty="0" err="1" smtClean="0"/>
              <a:t>Sevilla</a:t>
            </a:r>
            <a:r>
              <a:rPr lang="en-IE" dirty="0" smtClean="0"/>
              <a:t>.</a:t>
            </a:r>
          </a:p>
          <a:p>
            <a:r>
              <a:rPr lang="en-IE" dirty="0" smtClean="0"/>
              <a:t>The 27-year-old Argentine has scored 368 goals for Barcelona, the only senior club he has ever played for.</a:t>
            </a:r>
          </a:p>
          <a:p>
            <a:endParaRPr lang="en-IE"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tatsbomb.com/wp-content/uploads/2014/10/messi-ball_1.jpg"/>
          <p:cNvPicPr>
            <a:picLocks noChangeAspect="1" noChangeArrowheads="1"/>
          </p:cNvPicPr>
          <p:nvPr/>
        </p:nvPicPr>
        <p:blipFill>
          <a:blip r:embed="rId2" cstate="print"/>
          <a:srcRect/>
          <a:stretch>
            <a:fillRect/>
          </a:stretch>
        </p:blipFill>
        <p:spPr bwMode="auto">
          <a:xfrm>
            <a:off x="467544" y="1340768"/>
            <a:ext cx="7022375" cy="467172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99592" y="980728"/>
            <a:ext cx="6422696" cy="1667779"/>
          </a:xfrm>
        </p:spPr>
        <p:txBody>
          <a:bodyPr>
            <a:normAutofit/>
          </a:bodyPr>
          <a:lstStyle/>
          <a:p>
            <a:r>
              <a:rPr lang="en-IE" sz="4400" dirty="0" smtClean="0"/>
              <a:t>BYE THANKS FOR WATCHING</a:t>
            </a:r>
            <a:endParaRPr lang="en-IE" sz="4400" dirty="0"/>
          </a:p>
        </p:txBody>
      </p:sp>
      <p:pic>
        <p:nvPicPr>
          <p:cNvPr id="3074" name="Picture 2" descr="http://www.ndtv.com/news/Messi3_650_1.jpg"/>
          <p:cNvPicPr>
            <a:picLocks noChangeAspect="1" noChangeArrowheads="1"/>
          </p:cNvPicPr>
          <p:nvPr/>
        </p:nvPicPr>
        <p:blipFill>
          <a:blip r:embed="rId2" cstate="print"/>
          <a:srcRect/>
          <a:stretch>
            <a:fillRect/>
          </a:stretch>
        </p:blipFill>
        <p:spPr bwMode="auto">
          <a:xfrm>
            <a:off x="899592" y="2924944"/>
            <a:ext cx="4858490" cy="352801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questions</a:t>
            </a:r>
            <a:endParaRPr lang="en-IE" dirty="0"/>
          </a:p>
        </p:txBody>
      </p:sp>
      <p:sp>
        <p:nvSpPr>
          <p:cNvPr id="3" name="Content Placeholder 2"/>
          <p:cNvSpPr>
            <a:spLocks noGrp="1"/>
          </p:cNvSpPr>
          <p:nvPr>
            <p:ph idx="1"/>
          </p:nvPr>
        </p:nvSpPr>
        <p:spPr>
          <a:xfrm>
            <a:off x="395536" y="1772816"/>
            <a:ext cx="7239000" cy="4846320"/>
          </a:xfrm>
        </p:spPr>
        <p:txBody>
          <a:bodyPr/>
          <a:lstStyle/>
          <a:p>
            <a:r>
              <a:rPr lang="en-IE" dirty="0" smtClean="0"/>
              <a:t>Q.1. What year was he born in?</a:t>
            </a:r>
          </a:p>
          <a:p>
            <a:r>
              <a:rPr lang="en-IE" dirty="0" smtClean="0"/>
              <a:t>Q. 2. What height is he?</a:t>
            </a:r>
          </a:p>
          <a:p>
            <a:r>
              <a:rPr lang="en-IE" dirty="0" smtClean="0"/>
              <a:t>Q. 3. What do his team –mates describe him as?</a:t>
            </a:r>
            <a:endParaRPr lang="en-IE"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143</TotalTime>
  <Words>206</Words>
  <Application>Microsoft Office PowerPoint</Application>
  <PresentationFormat>On-screen Show (4:3)</PresentationFormat>
  <Paragraphs>25</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Opulent</vt:lpstr>
      <vt:lpstr>LIONEL MESSI</vt:lpstr>
      <vt:lpstr>                    Facts</vt:lpstr>
      <vt:lpstr>Slide 3</vt:lpstr>
      <vt:lpstr>La liga</vt:lpstr>
      <vt:lpstr>Slide 5</vt:lpstr>
      <vt:lpstr>Slide 6</vt:lpstr>
      <vt:lpstr>questions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LIONEL MESSI</dc:title>
  <dc:creator>user</dc:creator>
  <cp:lastModifiedBy>user</cp:lastModifiedBy>
  <cp:revision>7</cp:revision>
  <dcterms:created xsi:type="dcterms:W3CDTF">2014-11-20T19:22:08Z</dcterms:created>
  <dcterms:modified xsi:type="dcterms:W3CDTF">2014-11-30T19:47:14Z</dcterms:modified>
</cp:coreProperties>
</file>