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0"/>
  </p:notesMasterIdLst>
  <p:sldIdLst>
    <p:sldId id="259" r:id="rId2"/>
    <p:sldId id="257" r:id="rId3"/>
    <p:sldId id="258" r:id="rId4"/>
    <p:sldId id="260" r:id="rId5"/>
    <p:sldId id="261" r:id="rId6"/>
    <p:sldId id="262" r:id="rId7"/>
    <p:sldId id="263" r:id="rId8"/>
    <p:sldId id="264" r:id="rId9"/>
    <p:sldId id="265" r:id="rId10"/>
    <p:sldId id="266" r:id="rId11"/>
    <p:sldId id="267" r:id="rId12"/>
    <p:sldId id="269" r:id="rId13"/>
    <p:sldId id="268"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1" autoAdjust="0"/>
    <p:restoredTop sz="92320" autoAdjust="0"/>
  </p:normalViewPr>
  <p:slideViewPr>
    <p:cSldViewPr>
      <p:cViewPr>
        <p:scale>
          <a:sx n="66" d="100"/>
          <a:sy n="66" d="100"/>
        </p:scale>
        <p:origin x="642"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CF578C-B6CE-4918-A9F3-EF44A40BC3E8}" type="datetimeFigureOut">
              <a:rPr lang="en-IE" smtClean="0"/>
              <a:pPr/>
              <a:t>14/10/2015</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001558-1D9E-46C6-BAFC-2797E1570B76}" type="slidenum">
              <a:rPr lang="en-IE" smtClean="0"/>
              <a:pPr/>
              <a:t>‹#›</a:t>
            </a:fld>
            <a:endParaRPr lang="en-IE"/>
          </a:p>
        </p:txBody>
      </p:sp>
    </p:spTree>
    <p:extLst>
      <p:ext uri="{BB962C8B-B14F-4D97-AF65-F5344CB8AC3E}">
        <p14:creationId xmlns:p14="http://schemas.microsoft.com/office/powerpoint/2010/main" val="1034764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a:t>
            </a:fld>
            <a:endParaRPr lang="en-IE"/>
          </a:p>
        </p:txBody>
      </p:sp>
    </p:spTree>
    <p:extLst>
      <p:ext uri="{BB962C8B-B14F-4D97-AF65-F5344CB8AC3E}">
        <p14:creationId xmlns:p14="http://schemas.microsoft.com/office/powerpoint/2010/main" val="4140799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10</a:t>
            </a:fld>
            <a:endParaRPr lang="en-IE"/>
          </a:p>
        </p:txBody>
      </p:sp>
    </p:spTree>
    <p:extLst>
      <p:ext uri="{BB962C8B-B14F-4D97-AF65-F5344CB8AC3E}">
        <p14:creationId xmlns:p14="http://schemas.microsoft.com/office/powerpoint/2010/main" val="1644027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11</a:t>
            </a:fld>
            <a:endParaRPr lang="en-IE"/>
          </a:p>
        </p:txBody>
      </p:sp>
    </p:spTree>
    <p:extLst>
      <p:ext uri="{BB962C8B-B14F-4D97-AF65-F5344CB8AC3E}">
        <p14:creationId xmlns:p14="http://schemas.microsoft.com/office/powerpoint/2010/main" val="1726076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12</a:t>
            </a:fld>
            <a:endParaRPr lang="en-IE"/>
          </a:p>
        </p:txBody>
      </p:sp>
    </p:spTree>
    <p:extLst>
      <p:ext uri="{BB962C8B-B14F-4D97-AF65-F5344CB8AC3E}">
        <p14:creationId xmlns:p14="http://schemas.microsoft.com/office/powerpoint/2010/main" val="362832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13</a:t>
            </a:fld>
            <a:endParaRPr lang="en-IE"/>
          </a:p>
        </p:txBody>
      </p:sp>
    </p:spTree>
    <p:extLst>
      <p:ext uri="{BB962C8B-B14F-4D97-AF65-F5344CB8AC3E}">
        <p14:creationId xmlns:p14="http://schemas.microsoft.com/office/powerpoint/2010/main" val="3846621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14</a:t>
            </a:fld>
            <a:endParaRPr lang="en-IE"/>
          </a:p>
        </p:txBody>
      </p:sp>
    </p:spTree>
    <p:extLst>
      <p:ext uri="{BB962C8B-B14F-4D97-AF65-F5344CB8AC3E}">
        <p14:creationId xmlns:p14="http://schemas.microsoft.com/office/powerpoint/2010/main" val="2625809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15</a:t>
            </a:fld>
            <a:endParaRPr lang="en-IE"/>
          </a:p>
        </p:txBody>
      </p:sp>
    </p:spTree>
    <p:extLst>
      <p:ext uri="{BB962C8B-B14F-4D97-AF65-F5344CB8AC3E}">
        <p14:creationId xmlns:p14="http://schemas.microsoft.com/office/powerpoint/2010/main" val="2112089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16</a:t>
            </a:fld>
            <a:endParaRPr lang="en-IE"/>
          </a:p>
        </p:txBody>
      </p:sp>
    </p:spTree>
    <p:extLst>
      <p:ext uri="{BB962C8B-B14F-4D97-AF65-F5344CB8AC3E}">
        <p14:creationId xmlns:p14="http://schemas.microsoft.com/office/powerpoint/2010/main" val="302029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17</a:t>
            </a:fld>
            <a:endParaRPr lang="en-IE"/>
          </a:p>
        </p:txBody>
      </p:sp>
    </p:spTree>
    <p:extLst>
      <p:ext uri="{BB962C8B-B14F-4D97-AF65-F5344CB8AC3E}">
        <p14:creationId xmlns:p14="http://schemas.microsoft.com/office/powerpoint/2010/main" val="164356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18</a:t>
            </a:fld>
            <a:endParaRPr lang="en-IE"/>
          </a:p>
        </p:txBody>
      </p:sp>
    </p:spTree>
    <p:extLst>
      <p:ext uri="{BB962C8B-B14F-4D97-AF65-F5344CB8AC3E}">
        <p14:creationId xmlns:p14="http://schemas.microsoft.com/office/powerpoint/2010/main" val="230465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2</a:t>
            </a:fld>
            <a:endParaRPr lang="en-IE"/>
          </a:p>
        </p:txBody>
      </p:sp>
    </p:spTree>
    <p:extLst>
      <p:ext uri="{BB962C8B-B14F-4D97-AF65-F5344CB8AC3E}">
        <p14:creationId xmlns:p14="http://schemas.microsoft.com/office/powerpoint/2010/main" val="4088211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3</a:t>
            </a:fld>
            <a:endParaRPr lang="en-IE"/>
          </a:p>
        </p:txBody>
      </p:sp>
    </p:spTree>
    <p:extLst>
      <p:ext uri="{BB962C8B-B14F-4D97-AF65-F5344CB8AC3E}">
        <p14:creationId xmlns:p14="http://schemas.microsoft.com/office/powerpoint/2010/main" val="1967344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4</a:t>
            </a:fld>
            <a:endParaRPr lang="en-IE"/>
          </a:p>
        </p:txBody>
      </p:sp>
    </p:spTree>
    <p:extLst>
      <p:ext uri="{BB962C8B-B14F-4D97-AF65-F5344CB8AC3E}">
        <p14:creationId xmlns:p14="http://schemas.microsoft.com/office/powerpoint/2010/main" val="2148480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5</a:t>
            </a:fld>
            <a:endParaRPr lang="en-IE"/>
          </a:p>
        </p:txBody>
      </p:sp>
    </p:spTree>
    <p:extLst>
      <p:ext uri="{BB962C8B-B14F-4D97-AF65-F5344CB8AC3E}">
        <p14:creationId xmlns:p14="http://schemas.microsoft.com/office/powerpoint/2010/main" val="2461634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6</a:t>
            </a:fld>
            <a:endParaRPr lang="en-IE"/>
          </a:p>
        </p:txBody>
      </p:sp>
    </p:spTree>
    <p:extLst>
      <p:ext uri="{BB962C8B-B14F-4D97-AF65-F5344CB8AC3E}">
        <p14:creationId xmlns:p14="http://schemas.microsoft.com/office/powerpoint/2010/main" val="346263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7</a:t>
            </a:fld>
            <a:endParaRPr lang="en-IE"/>
          </a:p>
        </p:txBody>
      </p:sp>
    </p:spTree>
    <p:extLst>
      <p:ext uri="{BB962C8B-B14F-4D97-AF65-F5344CB8AC3E}">
        <p14:creationId xmlns:p14="http://schemas.microsoft.com/office/powerpoint/2010/main" val="2600653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8</a:t>
            </a:fld>
            <a:endParaRPr lang="en-IE"/>
          </a:p>
        </p:txBody>
      </p:sp>
    </p:spTree>
    <p:extLst>
      <p:ext uri="{BB962C8B-B14F-4D97-AF65-F5344CB8AC3E}">
        <p14:creationId xmlns:p14="http://schemas.microsoft.com/office/powerpoint/2010/main" val="3536758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8001558-1D9E-46C6-BAFC-2797E1570B76}" type="slidenum">
              <a:rPr lang="en-IE" smtClean="0"/>
              <a:pPr/>
              <a:t>9</a:t>
            </a:fld>
            <a:endParaRPr lang="en-IE"/>
          </a:p>
        </p:txBody>
      </p:sp>
    </p:spTree>
    <p:extLst>
      <p:ext uri="{BB962C8B-B14F-4D97-AF65-F5344CB8AC3E}">
        <p14:creationId xmlns:p14="http://schemas.microsoft.com/office/powerpoint/2010/main" val="183420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36224FF8-061D-4217-8FDB-7EBC6B6C4EB7}" type="datetimeFigureOut">
              <a:rPr lang="en-IE" smtClean="0"/>
              <a:pPr/>
              <a:t>14/10/2015</a:t>
            </a:fld>
            <a:endParaRPr lang="en-IE"/>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IE"/>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109AEF9-2806-4917-B9A3-3589732BFEF9}" type="slidenum">
              <a:rPr lang="en-IE" smtClean="0"/>
              <a:pPr/>
              <a:t>‹#›</a:t>
            </a:fld>
            <a:endParaRPr lang="en-I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6224FF8-061D-4217-8FDB-7EBC6B6C4EB7}" type="datetimeFigureOut">
              <a:rPr lang="en-IE" smtClean="0"/>
              <a:pPr/>
              <a:t>14/10/2015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109AEF9-2806-4917-B9A3-3589732BFEF9}" type="slidenum">
              <a:rPr lang="en-IE" smtClean="0"/>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6224FF8-061D-4217-8FDB-7EBC6B6C4EB7}" type="datetimeFigureOut">
              <a:rPr lang="en-IE" smtClean="0"/>
              <a:pPr/>
              <a:t>14/10/2015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4109AEF9-2806-4917-B9A3-3589732BFEF9}" type="slidenum">
              <a:rPr lang="en-IE" smtClean="0"/>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36224FF8-061D-4217-8FDB-7EBC6B6C4EB7}" type="datetimeFigureOut">
              <a:rPr lang="en-IE" smtClean="0"/>
              <a:pPr/>
              <a:t>14/10/2015</a:t>
            </a:fld>
            <a:endParaRPr lang="en-IE"/>
          </a:p>
        </p:txBody>
      </p:sp>
      <p:sp>
        <p:nvSpPr>
          <p:cNvPr id="5" name="Footer Placeholder 4"/>
          <p:cNvSpPr>
            <a:spLocks noGrp="1"/>
          </p:cNvSpPr>
          <p:nvPr>
            <p:ph type="ftr" sz="quarter" idx="11"/>
          </p:nvPr>
        </p:nvSpPr>
        <p:spPr>
          <a:xfrm>
            <a:off x="457200" y="6480969"/>
            <a:ext cx="4260056" cy="300831"/>
          </a:xfrm>
        </p:spPr>
        <p:txBody>
          <a:bodyPr/>
          <a:lstStyle/>
          <a:p>
            <a:endParaRPr lang="en-IE"/>
          </a:p>
        </p:txBody>
      </p:sp>
      <p:sp>
        <p:nvSpPr>
          <p:cNvPr id="6" name="Slide Number Placeholder 5"/>
          <p:cNvSpPr>
            <a:spLocks noGrp="1"/>
          </p:cNvSpPr>
          <p:nvPr>
            <p:ph type="sldNum" sz="quarter" idx="12"/>
          </p:nvPr>
        </p:nvSpPr>
        <p:spPr/>
        <p:txBody>
          <a:bodyPr/>
          <a:lstStyle/>
          <a:p>
            <a:fld id="{4109AEF9-2806-4917-B9A3-3589732BFEF9}" type="slidenum">
              <a:rPr lang="en-IE" smtClean="0"/>
              <a:pPr/>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36224FF8-061D-4217-8FDB-7EBC6B6C4EB7}" type="datetimeFigureOut">
              <a:rPr lang="en-IE" smtClean="0"/>
              <a:pPr/>
              <a:t>14/10/2015</a:t>
            </a:fld>
            <a:endParaRPr lang="en-IE"/>
          </a:p>
        </p:txBody>
      </p:sp>
      <p:sp>
        <p:nvSpPr>
          <p:cNvPr id="5" name="Footer Placeholder 4"/>
          <p:cNvSpPr>
            <a:spLocks noGrp="1"/>
          </p:cNvSpPr>
          <p:nvPr>
            <p:ph type="ftr" sz="quarter" idx="11"/>
          </p:nvPr>
        </p:nvSpPr>
        <p:spPr>
          <a:xfrm>
            <a:off x="2619376" y="6480969"/>
            <a:ext cx="4260056" cy="300831"/>
          </a:xfrm>
        </p:spPr>
        <p:txBody>
          <a:bodyPr/>
          <a:lstStyle/>
          <a:p>
            <a:endParaRPr lang="en-IE"/>
          </a:p>
        </p:txBody>
      </p:sp>
      <p:sp>
        <p:nvSpPr>
          <p:cNvPr id="6" name="Slide Number Placeholder 5"/>
          <p:cNvSpPr>
            <a:spLocks noGrp="1"/>
          </p:cNvSpPr>
          <p:nvPr>
            <p:ph type="sldNum" sz="quarter" idx="12"/>
          </p:nvPr>
        </p:nvSpPr>
        <p:spPr>
          <a:xfrm>
            <a:off x="8451056" y="809624"/>
            <a:ext cx="502920" cy="300831"/>
          </a:xfrm>
        </p:spPr>
        <p:txBody>
          <a:bodyPr/>
          <a:lstStyle/>
          <a:p>
            <a:fld id="{4109AEF9-2806-4917-B9A3-3589732BFEF9}" type="slidenum">
              <a:rPr lang="en-IE" smtClean="0"/>
              <a:pPr/>
              <a:t>‹#›</a:t>
            </a:fld>
            <a:endParaRPr lang="en-IE"/>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36224FF8-061D-4217-8FDB-7EBC6B6C4EB7}" type="datetimeFigureOut">
              <a:rPr lang="en-IE" smtClean="0"/>
              <a:pPr/>
              <a:t>14/10/2015</a:t>
            </a:fld>
            <a:endParaRPr lang="en-IE"/>
          </a:p>
        </p:txBody>
      </p:sp>
      <p:sp>
        <p:nvSpPr>
          <p:cNvPr id="6" name="Footer Placeholder 5"/>
          <p:cNvSpPr>
            <a:spLocks noGrp="1"/>
          </p:cNvSpPr>
          <p:nvPr>
            <p:ph type="ftr" sz="quarter" idx="11"/>
          </p:nvPr>
        </p:nvSpPr>
        <p:spPr>
          <a:xfrm>
            <a:off x="457200" y="6480969"/>
            <a:ext cx="4260056" cy="301752"/>
          </a:xfrm>
        </p:spPr>
        <p:txBody>
          <a:bodyPr/>
          <a:lstStyle/>
          <a:p>
            <a:endParaRPr lang="en-IE"/>
          </a:p>
        </p:txBody>
      </p:sp>
      <p:sp>
        <p:nvSpPr>
          <p:cNvPr id="7" name="Slide Number Placeholder 6"/>
          <p:cNvSpPr>
            <a:spLocks noGrp="1"/>
          </p:cNvSpPr>
          <p:nvPr>
            <p:ph type="sldNum" sz="quarter" idx="12"/>
          </p:nvPr>
        </p:nvSpPr>
        <p:spPr>
          <a:xfrm>
            <a:off x="7589520" y="6480969"/>
            <a:ext cx="502920" cy="301752"/>
          </a:xfrm>
        </p:spPr>
        <p:txBody>
          <a:bodyPr/>
          <a:lstStyle/>
          <a:p>
            <a:fld id="{4109AEF9-2806-4917-B9A3-3589732BFEF9}" type="slidenum">
              <a:rPr lang="en-IE" smtClean="0"/>
              <a:pPr/>
              <a:t>‹#›</a:t>
            </a:fld>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36224FF8-061D-4217-8FDB-7EBC6B6C4EB7}" type="datetimeFigureOut">
              <a:rPr lang="en-IE" smtClean="0"/>
              <a:pPr/>
              <a:t>14/10/2015</a:t>
            </a:fld>
            <a:endParaRPr lang="en-IE"/>
          </a:p>
        </p:txBody>
      </p:sp>
      <p:sp>
        <p:nvSpPr>
          <p:cNvPr id="8" name="Footer Placeholder 7"/>
          <p:cNvSpPr>
            <a:spLocks noGrp="1"/>
          </p:cNvSpPr>
          <p:nvPr>
            <p:ph type="ftr" sz="quarter" idx="11"/>
          </p:nvPr>
        </p:nvSpPr>
        <p:spPr>
          <a:xfrm>
            <a:off x="457200" y="6480969"/>
            <a:ext cx="4261104" cy="301752"/>
          </a:xfrm>
        </p:spPr>
        <p:txBody>
          <a:bodyPr/>
          <a:lstStyle/>
          <a:p>
            <a:endParaRPr lang="en-IE"/>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4109AEF9-2806-4917-B9A3-3589732BFEF9}" type="slidenum">
              <a:rPr lang="en-IE" smtClean="0"/>
              <a:pPr/>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6224FF8-061D-4217-8FDB-7EBC6B6C4EB7}" type="datetimeFigureOut">
              <a:rPr lang="en-IE" smtClean="0"/>
              <a:pPr/>
              <a:t>14/10/2015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4109AEF9-2806-4917-B9A3-3589732BFEF9}" type="slidenum">
              <a:rPr lang="en-IE" smtClean="0"/>
              <a:pPr/>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36224FF8-061D-4217-8FDB-7EBC6B6C4EB7}" type="datetimeFigureOut">
              <a:rPr lang="en-IE" smtClean="0"/>
              <a:pPr/>
              <a:t>14/10/2015</a:t>
            </a:fld>
            <a:endParaRPr lang="en-IE"/>
          </a:p>
        </p:txBody>
      </p:sp>
      <p:sp>
        <p:nvSpPr>
          <p:cNvPr id="3" name="Footer Placeholder 2"/>
          <p:cNvSpPr>
            <a:spLocks noGrp="1"/>
          </p:cNvSpPr>
          <p:nvPr>
            <p:ph type="ftr" sz="quarter" idx="11"/>
          </p:nvPr>
        </p:nvSpPr>
        <p:spPr>
          <a:xfrm>
            <a:off x="457200" y="6481890"/>
            <a:ext cx="4260056" cy="300831"/>
          </a:xfrm>
        </p:spPr>
        <p:txBody>
          <a:bodyPr/>
          <a:lstStyle/>
          <a:p>
            <a:endParaRPr lang="en-IE"/>
          </a:p>
        </p:txBody>
      </p:sp>
      <p:sp>
        <p:nvSpPr>
          <p:cNvPr id="4" name="Slide Number Placeholder 3"/>
          <p:cNvSpPr>
            <a:spLocks noGrp="1"/>
          </p:cNvSpPr>
          <p:nvPr>
            <p:ph type="sldNum" sz="quarter" idx="12"/>
          </p:nvPr>
        </p:nvSpPr>
        <p:spPr>
          <a:xfrm>
            <a:off x="7589520" y="6480969"/>
            <a:ext cx="502920" cy="301752"/>
          </a:xfrm>
        </p:spPr>
        <p:txBody>
          <a:bodyPr/>
          <a:lstStyle/>
          <a:p>
            <a:fld id="{4109AEF9-2806-4917-B9A3-3589732BFEF9}" type="slidenum">
              <a:rPr lang="en-IE" smtClean="0"/>
              <a:pPr/>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36224FF8-061D-4217-8FDB-7EBC6B6C4EB7}" type="datetimeFigureOut">
              <a:rPr lang="en-IE" smtClean="0"/>
              <a:pPr/>
              <a:t>14/10/2015</a:t>
            </a:fld>
            <a:endParaRPr lang="en-IE"/>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IE"/>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4109AEF9-2806-4917-B9A3-3589732BFEF9}" type="slidenum">
              <a:rPr lang="en-IE" smtClean="0"/>
              <a:pPr/>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36224FF8-061D-4217-8FDB-7EBC6B6C4EB7}" type="datetimeFigureOut">
              <a:rPr lang="en-IE" smtClean="0"/>
              <a:pPr/>
              <a:t>14/10/2015</a:t>
            </a:fld>
            <a:endParaRPr lang="en-IE"/>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IE"/>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4109AEF9-2806-4917-B9A3-3589732BFEF9}" type="slidenum">
              <a:rPr lang="en-IE" smtClean="0"/>
              <a:pPr/>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36224FF8-061D-4217-8FDB-7EBC6B6C4EB7}" type="datetimeFigureOut">
              <a:rPr lang="en-IE" smtClean="0"/>
              <a:pPr/>
              <a:t>14/10/2015</a:t>
            </a:fld>
            <a:endParaRPr lang="en-IE"/>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IE"/>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109AEF9-2806-4917-B9A3-3589732BFEF9}" type="slidenum">
              <a:rPr lang="en-IE" smtClean="0"/>
              <a:pPr/>
              <a:t>‹#›</a:t>
            </a:fld>
            <a:endParaRPr lang="en-IE"/>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hyperlink" Target="http://www.google.ie/url?sa=i&amp;rct=j&amp;q=&amp;esrc=s&amp;source=images&amp;cd=&amp;cad=rja&amp;uact=8&amp;ved=0CAcQjRxqFQoTCO_vgJrCs8gCFYfxFAod7TgFbQ&amp;url=http://www.google.ie/url?sa=i&amp;rct=j&amp;q=&amp;esrc=s&amp;source=images&amp;cd=&amp;cad=rja&amp;uact=8&amp;ved=&amp;url=http://www.irishguidedtours.ie/contact-2/&amp;psig=AFQjCNG36vNM5vfAAxlnUpdUj3ASmMYhpg&amp;ust=1444415548126769&amp;psig=AFQjCNG36vNM5vfAAxlnUpdUj3ASmMYhpg&amp;ust=1444415548126769"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5000" r="-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399032"/>
          </a:xfrm>
        </p:spPr>
        <p:txBody>
          <a:bodyPr/>
          <a:lstStyle/>
          <a:p>
            <a:r>
              <a:rPr lang="en-IE" dirty="0" smtClean="0"/>
              <a:t>     </a:t>
            </a:r>
            <a:r>
              <a:rPr lang="en-IE" sz="8000" dirty="0" smtClean="0"/>
              <a:t>Knocknarea</a:t>
            </a:r>
            <a:endParaRPr lang="en-IE" sz="8000" dirty="0"/>
          </a:p>
        </p:txBody>
      </p:sp>
      <p:sp>
        <p:nvSpPr>
          <p:cNvPr id="3" name="Content Placeholder 2"/>
          <p:cNvSpPr>
            <a:spLocks noGrp="1"/>
          </p:cNvSpPr>
          <p:nvPr>
            <p:ph idx="1"/>
          </p:nvPr>
        </p:nvSpPr>
        <p:spPr>
          <a:xfrm>
            <a:off x="1403648" y="3933056"/>
            <a:ext cx="7283152" cy="2521752"/>
          </a:xfrm>
        </p:spPr>
        <p:txBody>
          <a:bodyPr>
            <a:normAutofit fontScale="55000" lnSpcReduction="20000"/>
          </a:bodyPr>
          <a:lstStyle/>
          <a:p>
            <a:endParaRPr lang="en-IE" dirty="0" smtClean="0"/>
          </a:p>
          <a:p>
            <a:endParaRPr lang="en-IE" dirty="0"/>
          </a:p>
          <a:p>
            <a:endParaRPr lang="en-IE" dirty="0" smtClean="0"/>
          </a:p>
          <a:p>
            <a:endParaRPr lang="en-IE" dirty="0"/>
          </a:p>
          <a:p>
            <a:endParaRPr lang="en-IE" dirty="0" smtClean="0"/>
          </a:p>
          <a:p>
            <a:endParaRPr lang="en-IE" dirty="0" smtClean="0"/>
          </a:p>
          <a:p>
            <a:endParaRPr lang="en-IE" dirty="0" smtClean="0"/>
          </a:p>
          <a:p>
            <a:r>
              <a:rPr lang="en-IE" sz="5800" dirty="0" smtClean="0">
                <a:solidFill>
                  <a:schemeClr val="accent6">
                    <a:lumMod val="60000"/>
                    <a:lumOff val="40000"/>
                  </a:schemeClr>
                </a:solidFill>
              </a:rPr>
              <a:t>By Keri ,Amber and Susana </a:t>
            </a:r>
            <a:endParaRPr lang="en-IE" sz="5800" dirty="0">
              <a:solidFill>
                <a:schemeClr val="accent6">
                  <a:lumMod val="60000"/>
                  <a:lumOff val="40000"/>
                </a:schemeClr>
              </a:solidFill>
            </a:endParaRPr>
          </a:p>
        </p:txBody>
      </p:sp>
    </p:spTree>
    <p:extLst>
      <p:ext uri="{BB962C8B-B14F-4D97-AF65-F5344CB8AC3E}">
        <p14:creationId xmlns:p14="http://schemas.microsoft.com/office/powerpoint/2010/main" val="165112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4" presetClass="exit" presetSubtype="10" fill="hold" nodeType="clickEffect">
                                  <p:stCondLst>
                                    <p:cond delay="0"/>
                                  </p:stCondLst>
                                  <p:childTnLst>
                                    <p:animEffect transition="out" filter="randombar(horizontal)">
                                      <p:cBhvr>
                                        <p:cTn id="10" dur="500"/>
                                        <p:tgtEl>
                                          <p:spTgt spid="3">
                                            <p:txEl>
                                              <p:pRg st="7" end="7"/>
                                            </p:txEl>
                                          </p:spTgt>
                                        </p:tgtEl>
                                      </p:cBhvr>
                                    </p:animEffect>
                                    <p:set>
                                      <p:cBhvr>
                                        <p:cTn id="11" dur="1" fill="hold">
                                          <p:stCondLst>
                                            <p:cond delay="499"/>
                                          </p:stCondLst>
                                        </p:cTn>
                                        <p:tgtEl>
                                          <p:spTgt spid="3">
                                            <p:txEl>
                                              <p:pRg st="7" end="7"/>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Story</a:t>
            </a:r>
            <a:endParaRPr lang="en-IE" dirty="0"/>
          </a:p>
        </p:txBody>
      </p:sp>
      <p:sp>
        <p:nvSpPr>
          <p:cNvPr id="3" name="Content Placeholder 2"/>
          <p:cNvSpPr>
            <a:spLocks noGrp="1"/>
          </p:cNvSpPr>
          <p:nvPr>
            <p:ph idx="1"/>
          </p:nvPr>
        </p:nvSpPr>
        <p:spPr/>
        <p:txBody>
          <a:bodyPr>
            <a:normAutofit fontScale="92500" lnSpcReduction="10000"/>
          </a:bodyPr>
          <a:lstStyle/>
          <a:p>
            <a:r>
              <a:rPr lang="en-IE" dirty="0" smtClean="0">
                <a:solidFill>
                  <a:schemeClr val="accent2">
                    <a:lumMod val="60000"/>
                    <a:lumOff val="40000"/>
                  </a:schemeClr>
                </a:solidFill>
              </a:rPr>
              <a:t>Long , long ago when </a:t>
            </a:r>
            <a:r>
              <a:rPr lang="en-IE" dirty="0">
                <a:solidFill>
                  <a:schemeClr val="accent2">
                    <a:lumMod val="60000"/>
                    <a:lumOff val="40000"/>
                  </a:schemeClr>
                </a:solidFill>
              </a:rPr>
              <a:t>A</a:t>
            </a:r>
            <a:r>
              <a:rPr lang="en-IE" dirty="0" smtClean="0">
                <a:solidFill>
                  <a:schemeClr val="accent2">
                    <a:lumMod val="60000"/>
                    <a:lumOff val="40000"/>
                  </a:schemeClr>
                </a:solidFill>
              </a:rPr>
              <a:t>ilill and Maeve were king and Queen of Connacht. One dark night when Maeve and Ailill were relaxing after a hard day’s hunting, Maeve boasted that  she  had more possessions than her husband. They counted all their house good and it was equal .</a:t>
            </a:r>
            <a:r>
              <a:rPr lang="en-IE" dirty="0">
                <a:solidFill>
                  <a:schemeClr val="accent2">
                    <a:lumMod val="60000"/>
                    <a:lumOff val="40000"/>
                  </a:schemeClr>
                </a:solidFill>
              </a:rPr>
              <a:t>T</a:t>
            </a:r>
            <a:r>
              <a:rPr lang="en-IE" dirty="0" smtClean="0">
                <a:solidFill>
                  <a:schemeClr val="accent2">
                    <a:lumMod val="60000"/>
                    <a:lumOff val="40000"/>
                  </a:schemeClr>
                </a:solidFill>
              </a:rPr>
              <a:t>hen they counted </a:t>
            </a:r>
            <a:r>
              <a:rPr lang="en-IE" dirty="0" smtClean="0">
                <a:solidFill>
                  <a:schemeClr val="accent2">
                    <a:lumMod val="60000"/>
                    <a:lumOff val="40000"/>
                  </a:schemeClr>
                </a:solidFill>
              </a:rPr>
              <a:t>their </a:t>
            </a:r>
            <a:r>
              <a:rPr lang="en-IE" dirty="0" smtClean="0">
                <a:solidFill>
                  <a:schemeClr val="accent2">
                    <a:lumMod val="60000"/>
                    <a:lumOff val="40000"/>
                  </a:schemeClr>
                </a:solidFill>
              </a:rPr>
              <a:t>animals </a:t>
            </a:r>
            <a:r>
              <a:rPr lang="en-IE" dirty="0" smtClean="0">
                <a:solidFill>
                  <a:schemeClr val="accent2">
                    <a:lumMod val="60000"/>
                    <a:lumOff val="40000"/>
                  </a:schemeClr>
                </a:solidFill>
              </a:rPr>
              <a:t>but, </a:t>
            </a:r>
            <a:r>
              <a:rPr lang="en-IE" dirty="0" smtClean="0">
                <a:solidFill>
                  <a:schemeClr val="accent2">
                    <a:lumMod val="60000"/>
                    <a:lumOff val="40000"/>
                  </a:schemeClr>
                </a:solidFill>
              </a:rPr>
              <a:t>Ailill had a white bull called Finnbheannach. Finnbheannach</a:t>
            </a:r>
            <a:r>
              <a:rPr lang="en-IE" dirty="0">
                <a:solidFill>
                  <a:schemeClr val="accent2">
                    <a:lumMod val="60000"/>
                    <a:lumOff val="40000"/>
                  </a:schemeClr>
                </a:solidFill>
              </a:rPr>
              <a:t> </a:t>
            </a:r>
            <a:r>
              <a:rPr lang="en-IE" dirty="0" smtClean="0">
                <a:solidFill>
                  <a:schemeClr val="accent2">
                    <a:lumMod val="60000"/>
                    <a:lumOff val="40000"/>
                  </a:schemeClr>
                </a:solidFill>
              </a:rPr>
              <a:t>was a fierce creature with the strength and size of  fifty bulls. He had huge horns to.</a:t>
            </a:r>
            <a:endParaRPr lang="en-IE" dirty="0">
              <a:solidFill>
                <a:schemeClr val="accent2">
                  <a:lumMod val="60000"/>
                  <a:lumOff val="40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Story</a:t>
            </a:r>
            <a:endParaRPr lang="en-IE" dirty="0"/>
          </a:p>
        </p:txBody>
      </p:sp>
      <p:sp>
        <p:nvSpPr>
          <p:cNvPr id="3" name="Content Placeholder 2"/>
          <p:cNvSpPr>
            <a:spLocks noGrp="1"/>
          </p:cNvSpPr>
          <p:nvPr>
            <p:ph idx="1"/>
          </p:nvPr>
        </p:nvSpPr>
        <p:spPr/>
        <p:txBody>
          <a:bodyPr>
            <a:normAutofit fontScale="85000" lnSpcReduction="20000"/>
          </a:bodyPr>
          <a:lstStyle/>
          <a:p>
            <a:pPr algn="ctr"/>
            <a:r>
              <a:rPr lang="en-IE" dirty="0" smtClean="0">
                <a:solidFill>
                  <a:schemeClr val="accent2">
                    <a:lumMod val="60000"/>
                    <a:lumOff val="40000"/>
                  </a:schemeClr>
                </a:solidFill>
              </a:rPr>
              <a:t>Maeve did not wont to lose but there was only one bull in the whole of Ireland that could compare with Ailills bull . </a:t>
            </a:r>
            <a:r>
              <a:rPr lang="en-IE" dirty="0">
                <a:solidFill>
                  <a:schemeClr val="accent2">
                    <a:lumMod val="60000"/>
                    <a:lumOff val="40000"/>
                  </a:schemeClr>
                </a:solidFill>
              </a:rPr>
              <a:t>T</a:t>
            </a:r>
            <a:r>
              <a:rPr lang="en-IE" dirty="0" smtClean="0">
                <a:solidFill>
                  <a:schemeClr val="accent2">
                    <a:lumMod val="60000"/>
                    <a:lumOff val="40000"/>
                  </a:schemeClr>
                </a:solidFill>
              </a:rPr>
              <a:t>his bull was a brown bull he was owned by a man called Daire Mac Fiachna the a chieftain who lived in Cooley in Ulster . He  was happy to give Maeve the bull  all was going well then they sat down to drink and eat but one of Maeve's messengers got drunk and said that he would not agreed to give the bull freely it will have to be take by force.so  Maeve did that she tried to take the bull by force , in March in Shannon in Athlon they battled the Red Amy knights       </a:t>
            </a:r>
            <a:endParaRPr lang="en-IE" dirty="0">
              <a:solidFill>
                <a:schemeClr val="accent2">
                  <a:lumMod val="60000"/>
                  <a:lumOff val="40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Story</a:t>
            </a:r>
            <a:endParaRPr lang="en-IE" dirty="0"/>
          </a:p>
        </p:txBody>
      </p:sp>
      <p:sp>
        <p:nvSpPr>
          <p:cNvPr id="3" name="Content Placeholder 2"/>
          <p:cNvSpPr>
            <a:spLocks noGrp="1"/>
          </p:cNvSpPr>
          <p:nvPr>
            <p:ph idx="1"/>
          </p:nvPr>
        </p:nvSpPr>
        <p:spPr/>
        <p:txBody>
          <a:bodyPr/>
          <a:lstStyle/>
          <a:p>
            <a:r>
              <a:rPr lang="en-IE" dirty="0">
                <a:solidFill>
                  <a:schemeClr val="accent2">
                    <a:lumMod val="60000"/>
                    <a:lumOff val="40000"/>
                  </a:schemeClr>
                </a:solidFill>
              </a:rPr>
              <a:t>T</a:t>
            </a:r>
            <a:r>
              <a:rPr lang="en-IE" dirty="0" smtClean="0">
                <a:solidFill>
                  <a:schemeClr val="accent2">
                    <a:lumMod val="60000"/>
                    <a:lumOff val="40000"/>
                  </a:schemeClr>
                </a:solidFill>
              </a:rPr>
              <a:t>hey </a:t>
            </a:r>
            <a:r>
              <a:rPr lang="en-IE" dirty="0" smtClean="0">
                <a:solidFill>
                  <a:schemeClr val="accent2">
                    <a:lumMod val="60000"/>
                    <a:lumOff val="40000"/>
                  </a:schemeClr>
                </a:solidFill>
              </a:rPr>
              <a:t>won</a:t>
            </a:r>
            <a:r>
              <a:rPr lang="en-IE" dirty="0" smtClean="0">
                <a:solidFill>
                  <a:schemeClr val="accent2">
                    <a:lumMod val="60000"/>
                    <a:lumOff val="40000"/>
                  </a:schemeClr>
                </a:solidFill>
              </a:rPr>
              <a:t> </a:t>
            </a:r>
            <a:r>
              <a:rPr lang="en-IE" dirty="0" smtClean="0">
                <a:solidFill>
                  <a:schemeClr val="accent2">
                    <a:lumMod val="60000"/>
                    <a:lumOff val="40000"/>
                  </a:schemeClr>
                </a:solidFill>
              </a:rPr>
              <a:t>the battle and got the brown bull but when the bull got back he killed </a:t>
            </a:r>
            <a:r>
              <a:rPr lang="en-IE" dirty="0" err="1" smtClean="0">
                <a:solidFill>
                  <a:schemeClr val="accent2">
                    <a:lumMod val="60000"/>
                    <a:lumOff val="40000"/>
                  </a:schemeClr>
                </a:solidFill>
              </a:rPr>
              <a:t>Ailill’s</a:t>
            </a:r>
            <a:r>
              <a:rPr lang="en-IE" dirty="0" smtClean="0">
                <a:solidFill>
                  <a:schemeClr val="accent2">
                    <a:lumMod val="60000"/>
                    <a:lumOff val="40000"/>
                  </a:schemeClr>
                </a:solidFill>
              </a:rPr>
              <a:t> </a:t>
            </a:r>
            <a:r>
              <a:rPr lang="en-IE" dirty="0" smtClean="0">
                <a:solidFill>
                  <a:schemeClr val="accent2">
                    <a:lumMod val="60000"/>
                    <a:lumOff val="40000"/>
                  </a:schemeClr>
                </a:solidFill>
              </a:rPr>
              <a:t>bull so he </a:t>
            </a:r>
            <a:r>
              <a:rPr lang="en-IE" dirty="0" smtClean="0">
                <a:solidFill>
                  <a:schemeClr val="accent2">
                    <a:lumMod val="60000"/>
                    <a:lumOff val="40000"/>
                  </a:schemeClr>
                </a:solidFill>
              </a:rPr>
              <a:t>wondered </a:t>
            </a:r>
            <a:r>
              <a:rPr lang="en-IE" dirty="0" smtClean="0">
                <a:solidFill>
                  <a:schemeClr val="accent2">
                    <a:lumMod val="60000"/>
                    <a:lumOff val="40000"/>
                  </a:schemeClr>
                </a:solidFill>
              </a:rPr>
              <a:t>all around Ireland and went back to Cooley and died </a:t>
            </a:r>
            <a:r>
              <a:rPr lang="en-IE" dirty="0" smtClean="0">
                <a:solidFill>
                  <a:schemeClr val="accent2">
                    <a:lumMod val="60000"/>
                    <a:lumOff val="40000"/>
                  </a:schemeClr>
                </a:solidFill>
              </a:rPr>
              <a:t>.The </a:t>
            </a:r>
            <a:r>
              <a:rPr lang="en-IE" dirty="0" smtClean="0">
                <a:solidFill>
                  <a:schemeClr val="accent2">
                    <a:lumMod val="60000"/>
                    <a:lumOff val="40000"/>
                  </a:schemeClr>
                </a:solidFill>
              </a:rPr>
              <a:t>moral of this story is how pointless war is </a:t>
            </a:r>
            <a:r>
              <a:rPr lang="en-IE" dirty="0" smtClean="0">
                <a:solidFill>
                  <a:schemeClr val="accent2">
                    <a:lumMod val="60000"/>
                    <a:lumOff val="40000"/>
                  </a:schemeClr>
                </a:solidFill>
              </a:rPr>
              <a:t>over</a:t>
            </a:r>
            <a:r>
              <a:rPr lang="en-IE" dirty="0" smtClean="0">
                <a:solidFill>
                  <a:schemeClr val="accent2">
                    <a:lumMod val="60000"/>
                    <a:lumOff val="40000"/>
                  </a:schemeClr>
                </a:solidFill>
              </a:rPr>
              <a:t> </a:t>
            </a:r>
            <a:r>
              <a:rPr lang="en-IE" dirty="0" smtClean="0">
                <a:solidFill>
                  <a:schemeClr val="accent2">
                    <a:lumMod val="60000"/>
                    <a:lumOff val="40000"/>
                  </a:schemeClr>
                </a:solidFill>
              </a:rPr>
              <a:t>possessions.  </a:t>
            </a:r>
            <a:endParaRPr lang="en-IE" dirty="0">
              <a:solidFill>
                <a:schemeClr val="accent2">
                  <a:lumMod val="60000"/>
                  <a:lumOff val="40000"/>
                </a:schemeClr>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4869160"/>
            <a:ext cx="2664296" cy="1833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845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a:t>
            </a:r>
            <a:r>
              <a:rPr lang="en-IE" dirty="0" smtClean="0">
                <a:solidFill>
                  <a:srgbClr val="FF6600"/>
                </a:solidFill>
              </a:rPr>
              <a:t>Poem</a:t>
            </a:r>
            <a:endParaRPr lang="en-IE" dirty="0">
              <a:solidFill>
                <a:srgbClr val="FF6600"/>
              </a:solidFill>
            </a:endParaRPr>
          </a:p>
        </p:txBody>
      </p:sp>
      <p:sp>
        <p:nvSpPr>
          <p:cNvPr id="9" name="Content Placeholder 8"/>
          <p:cNvSpPr>
            <a:spLocks noGrp="1"/>
          </p:cNvSpPr>
          <p:nvPr>
            <p:ph idx="1"/>
          </p:nvPr>
        </p:nvSpPr>
        <p:spPr/>
        <p:txBody>
          <a:bodyPr>
            <a:normAutofit fontScale="70000" lnSpcReduction="20000"/>
          </a:bodyPr>
          <a:lstStyle/>
          <a:p>
            <a:pPr algn="ctr"/>
            <a:r>
              <a:rPr lang="en-IE" sz="3600" dirty="0" smtClean="0">
                <a:solidFill>
                  <a:srgbClr val="FFC000"/>
                </a:solidFill>
                <a:latin typeface="Bradley Hand ITC" pitchFamily="66" charset="0"/>
              </a:rPr>
              <a:t>Hill of kings and mystic mountain.</a:t>
            </a:r>
          </a:p>
          <a:p>
            <a:pPr marL="64008" indent="0" algn="ctr">
              <a:buNone/>
            </a:pPr>
            <a:r>
              <a:rPr lang="en-IE" sz="3600" dirty="0" smtClean="0">
                <a:solidFill>
                  <a:srgbClr val="FFC000"/>
                </a:solidFill>
                <a:latin typeface="Bradley Hand ITC" pitchFamily="66" charset="0"/>
              </a:rPr>
              <a:t>Theme of song and legends old</a:t>
            </a:r>
          </a:p>
          <a:p>
            <a:pPr marL="64008" indent="0" algn="ctr">
              <a:buNone/>
            </a:pPr>
            <a:r>
              <a:rPr lang="en-IE" sz="3600" dirty="0" smtClean="0">
                <a:solidFill>
                  <a:srgbClr val="FFC000"/>
                </a:solidFill>
                <a:latin typeface="Bradley Hand ITC" pitchFamily="66" charset="0"/>
              </a:rPr>
              <a:t>-as I watch the purple shadows</a:t>
            </a:r>
          </a:p>
          <a:p>
            <a:pPr marL="64008" indent="0" algn="ctr">
              <a:buNone/>
            </a:pPr>
            <a:r>
              <a:rPr lang="en-IE" sz="3600" dirty="0" smtClean="0">
                <a:solidFill>
                  <a:srgbClr val="FFC000"/>
                </a:solidFill>
                <a:latin typeface="Bradley Hand ITC" pitchFamily="66" charset="0"/>
              </a:rPr>
              <a:t>In the sunset change to gold,</a:t>
            </a:r>
          </a:p>
          <a:p>
            <a:pPr marL="64008" indent="0" algn="ctr">
              <a:buNone/>
            </a:pPr>
            <a:r>
              <a:rPr lang="en-IE" sz="3600" dirty="0" smtClean="0">
                <a:solidFill>
                  <a:srgbClr val="FFC000"/>
                </a:solidFill>
                <a:latin typeface="Bradley Hand ITC" pitchFamily="66" charset="0"/>
              </a:rPr>
              <a:t>How I dream of all thy greatness</a:t>
            </a:r>
          </a:p>
          <a:p>
            <a:pPr marL="64008" indent="0" algn="ctr">
              <a:buNone/>
            </a:pPr>
            <a:r>
              <a:rPr lang="en-IE" sz="3600" dirty="0" smtClean="0">
                <a:solidFill>
                  <a:srgbClr val="FFC000"/>
                </a:solidFill>
                <a:latin typeface="Bradley Hand ITC" pitchFamily="66" charset="0"/>
              </a:rPr>
              <a:t>In those years for gone;</a:t>
            </a:r>
          </a:p>
          <a:p>
            <a:pPr marL="64008" indent="0" algn="ctr">
              <a:buNone/>
            </a:pPr>
            <a:r>
              <a:rPr lang="en-IE" sz="3600" dirty="0" smtClean="0">
                <a:solidFill>
                  <a:srgbClr val="FFC000"/>
                </a:solidFill>
                <a:latin typeface="Bradley Hand ITC" pitchFamily="66" charset="0"/>
              </a:rPr>
              <a:t>Of thy glories all departed.</a:t>
            </a:r>
          </a:p>
          <a:p>
            <a:pPr marL="64008" indent="0" algn="ctr">
              <a:buNone/>
            </a:pPr>
            <a:endParaRPr lang="en-IE" sz="2600" dirty="0">
              <a:solidFill>
                <a:srgbClr val="FFC000"/>
              </a:solidFill>
            </a:endParaRPr>
          </a:p>
          <a:p>
            <a:pPr marL="64008" indent="0" algn="ctr">
              <a:buNone/>
            </a:pPr>
            <a:endParaRPr lang="en-IE" sz="1800" dirty="0" smtClean="0"/>
          </a:p>
          <a:p>
            <a:pPr marL="64008" indent="0" algn="ctr">
              <a:buNone/>
            </a:pPr>
            <a:r>
              <a:rPr lang="en-IE" dirty="0" smtClean="0"/>
              <a:t>                                                                                              </a:t>
            </a:r>
          </a:p>
          <a:p>
            <a:pPr marL="64008" indent="0" algn="ctr">
              <a:buNone/>
            </a:pPr>
            <a:r>
              <a:rPr lang="en-IE" dirty="0" smtClean="0"/>
              <a:t>                                                      By R.J</a:t>
            </a:r>
          </a:p>
          <a:p>
            <a:pPr marL="64008" indent="0" algn="ctr">
              <a:buNone/>
            </a:pPr>
            <a:endParaRPr lang="en-IE" dirty="0" smtClean="0"/>
          </a:p>
          <a:p>
            <a:pPr marL="64008" indent="0" algn="ctr">
              <a:buNone/>
            </a:pPr>
            <a:r>
              <a:rPr lang="en-IE" dirty="0" smtClean="0"/>
              <a:t> </a:t>
            </a:r>
            <a:endParaRPr lang="en-IE"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4510386"/>
            <a:ext cx="4824536" cy="2347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307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404664"/>
            <a:ext cx="8748463" cy="61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325346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976562" y="3449637"/>
            <a:ext cx="3190875"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48681"/>
            <a:ext cx="8784976" cy="5760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374883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88640"/>
            <a:ext cx="4295775" cy="66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403279" y="188640"/>
            <a:ext cx="4489201" cy="66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4928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3440" y="-451756"/>
            <a:ext cx="5040560"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descr="https://encrypted-tbn3.gstatic.com/images?q=tbn:ANd9GcStAiwCFI6CJnYVksGxeEpfEpVlvBhU9KuoX_oF2snUgobWwk0DGw">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6241"/>
            <a:ext cx="4103440" cy="398668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p:cNvPicPr>
            <a:picLocks noGrp="1" noChangeAspect="1" noChangeArrowheads="1"/>
          </p:cNvPicPr>
          <p:nvPr>
            <p:ph idx="1"/>
          </p:nvPr>
        </p:nvPicPr>
        <p:blipFill>
          <a:blip r:embed="rId6" cstate="print">
            <a:extLst>
              <a:ext uri="{28A0092B-C50C-407E-A947-70E740481C1C}">
                <a14:useLocalDpi xmlns:a14="http://schemas.microsoft.com/office/drawing/2010/main" val="0"/>
              </a:ext>
            </a:extLst>
          </a:blip>
          <a:srcRect/>
          <a:stretch>
            <a:fillRect/>
          </a:stretch>
        </p:blipFill>
        <p:spPr bwMode="auto">
          <a:xfrm>
            <a:off x="-115596" y="5445224"/>
            <a:ext cx="4334632" cy="1060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9497" y="3717032"/>
            <a:ext cx="9324528" cy="3212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8783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7200" dirty="0" smtClean="0"/>
              <a:t>  </a:t>
            </a:r>
            <a:endParaRPr lang="en-IE" sz="7200" dirty="0"/>
          </a:p>
        </p:txBody>
      </p:sp>
      <p:pic>
        <p:nvPicPr>
          <p:cNvPr id="8" name="Picture 7"/>
          <p:cNvPicPr>
            <a:picLocks noChangeAspect="1"/>
          </p:cNvPicPr>
          <p:nvPr/>
        </p:nvPicPr>
        <p:blipFill>
          <a:blip r:embed="rId3" cstate="print"/>
          <a:stretch>
            <a:fillRect/>
          </a:stretch>
        </p:blipFill>
        <p:spPr>
          <a:xfrm>
            <a:off x="1187624" y="764704"/>
            <a:ext cx="6328196" cy="5752530"/>
          </a:xfrm>
          <a:prstGeom prst="rect">
            <a:avLst/>
          </a:prstGeom>
        </p:spPr>
      </p:pic>
    </p:spTree>
    <p:extLst>
      <p:ext uri="{BB962C8B-B14F-4D97-AF65-F5344CB8AC3E}">
        <p14:creationId xmlns:p14="http://schemas.microsoft.com/office/powerpoint/2010/main" val="39561345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a:t>
            </a:r>
            <a:r>
              <a:rPr lang="en-IE" dirty="0" smtClean="0"/>
              <a:t>Contents</a:t>
            </a:r>
            <a:endParaRPr lang="en-IE" dirty="0"/>
          </a:p>
        </p:txBody>
      </p:sp>
      <p:sp>
        <p:nvSpPr>
          <p:cNvPr id="3" name="Content Placeholder 2"/>
          <p:cNvSpPr>
            <a:spLocks noGrp="1"/>
          </p:cNvSpPr>
          <p:nvPr>
            <p:ph idx="1"/>
          </p:nvPr>
        </p:nvSpPr>
        <p:spPr/>
        <p:txBody>
          <a:bodyPr/>
          <a:lstStyle/>
          <a:p>
            <a:r>
              <a:rPr lang="en-IE" dirty="0" smtClean="0"/>
              <a:t>History</a:t>
            </a:r>
          </a:p>
          <a:p>
            <a:r>
              <a:rPr lang="en-IE" dirty="0" smtClean="0"/>
              <a:t>Location</a:t>
            </a:r>
          </a:p>
          <a:p>
            <a:r>
              <a:rPr lang="en-IE" dirty="0" smtClean="0"/>
              <a:t>Pictures   </a:t>
            </a:r>
          </a:p>
          <a:p>
            <a:pPr lvl="0">
              <a:buClr>
                <a:srgbClr val="FF388C"/>
              </a:buClr>
            </a:pPr>
            <a:r>
              <a:rPr lang="en-IE" dirty="0" smtClean="0"/>
              <a:t> </a:t>
            </a:r>
            <a:r>
              <a:rPr lang="en-IE" dirty="0">
                <a:solidFill>
                  <a:prstClr val="white"/>
                </a:solidFill>
              </a:rPr>
              <a:t>Fun </a:t>
            </a:r>
            <a:r>
              <a:rPr lang="en-IE" dirty="0" smtClean="0">
                <a:solidFill>
                  <a:prstClr val="white"/>
                </a:solidFill>
              </a:rPr>
              <a:t>facts</a:t>
            </a:r>
            <a:endParaRPr lang="en-IE" dirty="0" smtClean="0"/>
          </a:p>
          <a:p>
            <a:r>
              <a:rPr lang="en-IE" dirty="0" smtClean="0"/>
              <a:t> </a:t>
            </a:r>
            <a:r>
              <a:rPr lang="en-IE" dirty="0" smtClean="0"/>
              <a:t>Story</a:t>
            </a:r>
            <a:endParaRPr lang="en-IE" dirty="0" smtClean="0"/>
          </a:p>
          <a:p>
            <a:pPr marL="64008" indent="0">
              <a:buNone/>
            </a:pPr>
            <a:endParaRPr lang="en-IE" dirty="0" smtClean="0">
              <a:solidFill>
                <a:schemeClr val="accent4">
                  <a:lumMod val="60000"/>
                  <a:lumOff val="40000"/>
                </a:schemeClr>
              </a:solidFill>
            </a:endParaRPr>
          </a:p>
          <a:p>
            <a:endParaRPr lang="en-IE" dirty="0" smtClean="0"/>
          </a:p>
        </p:txBody>
      </p:sp>
      <p:pic>
        <p:nvPicPr>
          <p:cNvPr id="22530" name="Picture 2" descr="999651_623244577699421_329404015_n"/>
          <p:cNvPicPr>
            <a:picLocks noChangeAspect="1" noChangeArrowheads="1"/>
          </p:cNvPicPr>
          <p:nvPr/>
        </p:nvPicPr>
        <p:blipFill>
          <a:blip r:embed="rId3" cstate="print"/>
          <a:srcRect/>
          <a:stretch>
            <a:fillRect/>
          </a:stretch>
        </p:blipFill>
        <p:spPr bwMode="auto">
          <a:xfrm>
            <a:off x="2879304" y="1603630"/>
            <a:ext cx="6264696" cy="4968552"/>
          </a:xfrm>
          <a:prstGeom prst="rect">
            <a:avLst/>
          </a:prstGeom>
          <a:noFill/>
        </p:spPr>
      </p:pic>
    </p:spTree>
    <p:extLst>
      <p:ext uri="{BB962C8B-B14F-4D97-AF65-F5344CB8AC3E}">
        <p14:creationId xmlns:p14="http://schemas.microsoft.com/office/powerpoint/2010/main" val="1042533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path" presetSubtype="0" accel="50000" decel="50000" fill="hold" grpId="0" nodeType="clickEffect">
                                  <p:stCondLst>
                                    <p:cond delay="0"/>
                                  </p:stCondLst>
                                  <p:childTnLst>
                                    <p:animMotion origin="layout" path="M -0.09444 -0.01597 L -0.00347 -0.05 L 0.03056 -0.14097 L 0.06354 -0.05 L 0.15451 -0.01597 L 0.06354 0.01806 L 0.03056 0.10903 L -0.00347 0.01806 L -0.09444 -0.01597 Z " pathEditMode="relative" rAng="0" ptsTypes="FFFFFFFFF">
                                      <p:cBhvr>
                                        <p:cTn id="6" dur="2000" fill="hold"/>
                                        <p:tgtEl>
                                          <p:spTgt spid="2"/>
                                        </p:tgtEl>
                                        <p:attrNameLst>
                                          <p:attrName>ppt_x</p:attrName>
                                          <p:attrName>ppt_y</p:attrName>
                                        </p:attrNameLst>
                                      </p:cBhvr>
                                      <p:rCtr x="12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Facts about Queen Maeve</a:t>
            </a:r>
            <a:endParaRPr lang="en-IE" dirty="0"/>
          </a:p>
        </p:txBody>
      </p:sp>
      <p:sp>
        <p:nvSpPr>
          <p:cNvPr id="3" name="Content Placeholder 2"/>
          <p:cNvSpPr>
            <a:spLocks noGrp="1"/>
          </p:cNvSpPr>
          <p:nvPr>
            <p:ph idx="1"/>
          </p:nvPr>
        </p:nvSpPr>
        <p:spPr/>
        <p:txBody>
          <a:bodyPr/>
          <a:lstStyle/>
          <a:p>
            <a:pPr algn="just">
              <a:buNone/>
            </a:pPr>
            <a:r>
              <a:rPr lang="en-IE" dirty="0" smtClean="0">
                <a:solidFill>
                  <a:schemeClr val="accent2">
                    <a:lumMod val="60000"/>
                    <a:lumOff val="40000"/>
                  </a:schemeClr>
                </a:solidFill>
              </a:rPr>
              <a:t>    </a:t>
            </a:r>
            <a:r>
              <a:rPr lang="en-IE" dirty="0">
                <a:solidFill>
                  <a:schemeClr val="accent2">
                    <a:lumMod val="60000"/>
                    <a:lumOff val="40000"/>
                  </a:schemeClr>
                </a:solidFill>
              </a:rPr>
              <a:t>I</a:t>
            </a:r>
            <a:r>
              <a:rPr lang="en-IE" dirty="0" smtClean="0">
                <a:solidFill>
                  <a:schemeClr val="accent2">
                    <a:lumMod val="60000"/>
                    <a:lumOff val="40000"/>
                  </a:schemeClr>
                </a:solidFill>
              </a:rPr>
              <a:t>t is 1078 </a:t>
            </a:r>
            <a:r>
              <a:rPr lang="en-IE" dirty="0" smtClean="0">
                <a:solidFill>
                  <a:schemeClr val="accent2">
                    <a:lumMod val="60000"/>
                    <a:lumOff val="40000"/>
                  </a:schemeClr>
                </a:solidFill>
              </a:rPr>
              <a:t>feet high. Knocknarea is also  know as “Hill of Kings”. On the top of the mountain is Queen Maeve’s grave. It’s called “Miosgan Méabha” .The cairn has over 40,000 stones.</a:t>
            </a:r>
          </a:p>
        </p:txBody>
      </p:sp>
    </p:spTree>
    <p:extLst>
      <p:ext uri="{BB962C8B-B14F-4D97-AF65-F5344CB8AC3E}">
        <p14:creationId xmlns:p14="http://schemas.microsoft.com/office/powerpoint/2010/main" val="2620804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History</a:t>
            </a:r>
            <a:endParaRPr lang="en-IE" dirty="0"/>
          </a:p>
        </p:txBody>
      </p:sp>
      <p:sp>
        <p:nvSpPr>
          <p:cNvPr id="3" name="Content Placeholder 2"/>
          <p:cNvSpPr>
            <a:spLocks noGrp="1"/>
          </p:cNvSpPr>
          <p:nvPr>
            <p:ph idx="1"/>
          </p:nvPr>
        </p:nvSpPr>
        <p:spPr/>
        <p:txBody>
          <a:bodyPr>
            <a:normAutofit lnSpcReduction="10000"/>
          </a:bodyPr>
          <a:lstStyle/>
          <a:p>
            <a:pPr algn="just"/>
            <a:r>
              <a:rPr lang="en-IE" dirty="0" smtClean="0">
                <a:solidFill>
                  <a:schemeClr val="accent2">
                    <a:lumMod val="60000"/>
                    <a:lumOff val="40000"/>
                  </a:schemeClr>
                </a:solidFill>
              </a:rPr>
              <a:t>There are six other tombs one of </a:t>
            </a:r>
            <a:r>
              <a:rPr lang="en-IE" dirty="0" smtClean="0">
                <a:solidFill>
                  <a:schemeClr val="accent2">
                    <a:lumMod val="60000"/>
                    <a:lumOff val="40000"/>
                  </a:schemeClr>
                </a:solidFill>
              </a:rPr>
              <a:t>which belongs to </a:t>
            </a:r>
            <a:r>
              <a:rPr lang="en-IE" dirty="0" smtClean="0">
                <a:solidFill>
                  <a:schemeClr val="accent2">
                    <a:lumMod val="60000"/>
                    <a:lumOff val="40000"/>
                  </a:schemeClr>
                </a:solidFill>
              </a:rPr>
              <a:t>the King of Connaught. His name was Eoghan Bell. He died as a result of wounds received in the battle of Sligo  in 537ad . The cairn itself is 600 feet in circumference and 80 feet high . It is </a:t>
            </a:r>
            <a:r>
              <a:rPr lang="en-IE" dirty="0" smtClean="0">
                <a:solidFill>
                  <a:schemeClr val="accent2">
                    <a:lumMod val="60000"/>
                    <a:lumOff val="40000"/>
                  </a:schemeClr>
                </a:solidFill>
              </a:rPr>
              <a:t> a </a:t>
            </a:r>
            <a:r>
              <a:rPr lang="en-IE" dirty="0" smtClean="0">
                <a:solidFill>
                  <a:schemeClr val="accent2">
                    <a:lumMod val="60000"/>
                    <a:lumOff val="40000"/>
                  </a:schemeClr>
                </a:solidFill>
              </a:rPr>
              <a:t>tradition to bring a stone to the cairn and it is thought  to bring good luck and it is thought if you take one it will bring  bad luck. </a:t>
            </a:r>
            <a:endParaRPr lang="en-IE" dirty="0">
              <a:solidFill>
                <a:schemeClr val="accent2">
                  <a:lumMod val="60000"/>
                  <a:lumOff val="40000"/>
                </a:schemeClr>
              </a:solidFill>
            </a:endParaRPr>
          </a:p>
        </p:txBody>
      </p:sp>
    </p:spTree>
    <p:extLst>
      <p:ext uri="{BB962C8B-B14F-4D97-AF65-F5344CB8AC3E}">
        <p14:creationId xmlns:p14="http://schemas.microsoft.com/office/powerpoint/2010/main" val="26646583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4800" dirty="0" smtClean="0"/>
              <a:t>         Location</a:t>
            </a:r>
            <a:endParaRPr lang="en-IE" sz="4800" dirty="0"/>
          </a:p>
        </p:txBody>
      </p:sp>
      <p:sp>
        <p:nvSpPr>
          <p:cNvPr id="3" name="Content Placeholder 2"/>
          <p:cNvSpPr>
            <a:spLocks noGrp="1"/>
          </p:cNvSpPr>
          <p:nvPr>
            <p:ph idx="1"/>
          </p:nvPr>
        </p:nvSpPr>
        <p:spPr/>
        <p:txBody>
          <a:bodyPr/>
          <a:lstStyle/>
          <a:p>
            <a:r>
              <a:rPr lang="en-IE" dirty="0" smtClean="0">
                <a:solidFill>
                  <a:schemeClr val="accent2">
                    <a:lumMod val="60000"/>
                    <a:lumOff val="40000"/>
                  </a:schemeClr>
                </a:solidFill>
              </a:rPr>
              <a:t>Knocknarea mountain stands between Ballisodare Bay and Sligo Bay . It is a beautiful place to visit any time of the year it has great views of 5 counties- Sligo, Leitrim ,Roscommon ,Mayo and Donegal. </a:t>
            </a:r>
            <a:endParaRPr lang="en-IE" dirty="0">
              <a:solidFill>
                <a:schemeClr val="accent2">
                  <a:lumMod val="60000"/>
                  <a:lumOff val="40000"/>
                </a:schemeClr>
              </a:solidFill>
            </a:endParaRPr>
          </a:p>
        </p:txBody>
      </p:sp>
    </p:spTree>
    <p:extLst>
      <p:ext uri="{BB962C8B-B14F-4D97-AF65-F5344CB8AC3E}">
        <p14:creationId xmlns:p14="http://schemas.microsoft.com/office/powerpoint/2010/main" val="141818740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4800" dirty="0" smtClean="0"/>
              <a:t>            History </a:t>
            </a:r>
            <a:endParaRPr lang="en-IE" sz="4800" dirty="0"/>
          </a:p>
        </p:txBody>
      </p:sp>
      <p:sp>
        <p:nvSpPr>
          <p:cNvPr id="3" name="Content Placeholder 2"/>
          <p:cNvSpPr>
            <a:spLocks noGrp="1"/>
          </p:cNvSpPr>
          <p:nvPr>
            <p:ph idx="1"/>
          </p:nvPr>
        </p:nvSpPr>
        <p:spPr/>
        <p:txBody>
          <a:bodyPr/>
          <a:lstStyle/>
          <a:p>
            <a:pPr algn="just"/>
            <a:r>
              <a:rPr lang="en-IE" dirty="0" smtClean="0">
                <a:solidFill>
                  <a:schemeClr val="accent2">
                    <a:lumMod val="60000"/>
                    <a:lumOff val="40000"/>
                  </a:schemeClr>
                </a:solidFill>
              </a:rPr>
              <a:t> The Henry family were the first people to settle at the foot of  Knocknarea . They became involved in the Sligo harbour. When James Henry died of fever in 1806,they </a:t>
            </a:r>
            <a:r>
              <a:rPr lang="en-IE" dirty="0" smtClean="0">
                <a:solidFill>
                  <a:schemeClr val="accent2">
                    <a:lumMod val="60000"/>
                    <a:lumOff val="40000"/>
                  </a:schemeClr>
                </a:solidFill>
              </a:rPr>
              <a:t>sold  their </a:t>
            </a:r>
            <a:r>
              <a:rPr lang="en-IE" dirty="0" smtClean="0">
                <a:solidFill>
                  <a:schemeClr val="accent2">
                    <a:lumMod val="60000"/>
                    <a:lumOff val="40000"/>
                  </a:schemeClr>
                </a:solidFill>
              </a:rPr>
              <a:t>house and moved to Dublin.                     </a:t>
            </a:r>
            <a:endParaRPr lang="en-IE" dirty="0">
              <a:solidFill>
                <a:schemeClr val="accent2">
                  <a:lumMod val="60000"/>
                  <a:lumOff val="40000"/>
                </a:schemeClr>
              </a:solidFill>
            </a:endParaRPr>
          </a:p>
        </p:txBody>
      </p:sp>
    </p:spTree>
    <p:extLst>
      <p:ext uri="{BB962C8B-B14F-4D97-AF65-F5344CB8AC3E}">
        <p14:creationId xmlns:p14="http://schemas.microsoft.com/office/powerpoint/2010/main" val="2549979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Queen Maeve </a:t>
            </a:r>
            <a:endParaRPr lang="en-IE" dirty="0"/>
          </a:p>
        </p:txBody>
      </p:sp>
      <p:sp>
        <p:nvSpPr>
          <p:cNvPr id="3" name="Content Placeholder 2"/>
          <p:cNvSpPr>
            <a:spLocks noGrp="1"/>
          </p:cNvSpPr>
          <p:nvPr>
            <p:ph idx="1"/>
          </p:nvPr>
        </p:nvSpPr>
        <p:spPr/>
        <p:txBody>
          <a:bodyPr>
            <a:normAutofit fontScale="47500" lnSpcReduction="20000"/>
          </a:bodyPr>
          <a:lstStyle/>
          <a:p>
            <a:pPr>
              <a:buNone/>
            </a:pPr>
            <a:r>
              <a:rPr lang="en-IE" sz="5800" dirty="0" smtClean="0">
                <a:solidFill>
                  <a:schemeClr val="accent2">
                    <a:lumMod val="60000"/>
                    <a:lumOff val="40000"/>
                  </a:schemeClr>
                </a:solidFill>
              </a:rPr>
              <a:t>Most notably she was the warrior queen of Connacht, the western province of Ireland.  It is said that her father was king of Connacht before becoming High King of Ireland and she became ruler of Connacht after him.  She had five recognised husbands, and ruled for over 60 years.  She was also said to be the reason her husbands became kings, that to be the ruler of Connacht they had to be </a:t>
            </a:r>
            <a:r>
              <a:rPr lang="en-IE" sz="5800" i="1" dirty="0" smtClean="0">
                <a:solidFill>
                  <a:schemeClr val="accent2">
                    <a:lumMod val="60000"/>
                    <a:lumOff val="40000"/>
                  </a:schemeClr>
                </a:solidFill>
              </a:rPr>
              <a:t>'married to Medb</a:t>
            </a:r>
            <a:r>
              <a:rPr lang="en-IE" sz="5800" dirty="0" smtClean="0">
                <a:solidFill>
                  <a:schemeClr val="accent2">
                    <a:lumMod val="60000"/>
                    <a:lumOff val="40000"/>
                  </a:schemeClr>
                </a:solidFill>
              </a:rPr>
              <a:t>' as in married to the land. </a:t>
            </a:r>
            <a:r>
              <a:rPr lang="en-IE" dirty="0" smtClean="0">
                <a:solidFill>
                  <a:schemeClr val="accent2">
                    <a:lumMod val="60000"/>
                    <a:lumOff val="40000"/>
                  </a:schemeClr>
                </a:solidFill>
              </a:rPr>
              <a:t/>
            </a:r>
            <a:br>
              <a:rPr lang="en-IE" dirty="0" smtClean="0">
                <a:solidFill>
                  <a:schemeClr val="accent2">
                    <a:lumMod val="60000"/>
                    <a:lumOff val="40000"/>
                  </a:schemeClr>
                </a:solidFill>
              </a:rPr>
            </a:br>
            <a:r>
              <a:rPr lang="en-IE" dirty="0" smtClean="0">
                <a:solidFill>
                  <a:schemeClr val="accent2">
                    <a:lumMod val="60000"/>
                    <a:lumOff val="40000"/>
                  </a:schemeClr>
                </a:solidFill>
              </a:rPr>
              <a:t/>
            </a:r>
            <a:br>
              <a:rPr lang="en-IE" dirty="0" smtClean="0">
                <a:solidFill>
                  <a:schemeClr val="accent2">
                    <a:lumMod val="60000"/>
                    <a:lumOff val="40000"/>
                  </a:schemeClr>
                </a:solidFill>
              </a:rPr>
            </a:br>
            <a:endParaRPr lang="en-IE" dirty="0">
              <a:solidFill>
                <a:schemeClr val="accent2">
                  <a:lumMod val="60000"/>
                  <a:lumOff val="40000"/>
                </a:schemeClr>
              </a:solidFill>
            </a:endParaRPr>
          </a:p>
        </p:txBody>
      </p:sp>
    </p:spTree>
    <p:extLst>
      <p:ext uri="{BB962C8B-B14F-4D97-AF65-F5344CB8AC3E}">
        <p14:creationId xmlns:p14="http://schemas.microsoft.com/office/powerpoint/2010/main" val="21044553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dirty="0"/>
          </a:p>
        </p:txBody>
      </p:sp>
      <p:sp>
        <p:nvSpPr>
          <p:cNvPr id="3" name="Content Placeholder 2"/>
          <p:cNvSpPr>
            <a:spLocks noGrp="1"/>
          </p:cNvSpPr>
          <p:nvPr>
            <p:ph idx="1"/>
          </p:nvPr>
        </p:nvSpPr>
        <p:spPr/>
        <p:txBody>
          <a:bodyPr>
            <a:normAutofit/>
          </a:bodyPr>
          <a:lstStyle/>
          <a:p>
            <a:r>
              <a:rPr lang="en-IE" dirty="0" smtClean="0"/>
              <a:t>, </a:t>
            </a:r>
            <a:endParaRPr lang="en-IE" dirty="0"/>
          </a:p>
        </p:txBody>
      </p:sp>
      <p:pic>
        <p:nvPicPr>
          <p:cNvPr id="10242" name="Picture 2" descr="slide3"/>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                  Fun facts </a:t>
            </a:r>
            <a:endParaRPr lang="en-IE" dirty="0"/>
          </a:p>
        </p:txBody>
      </p:sp>
      <p:sp>
        <p:nvSpPr>
          <p:cNvPr id="3" name="Content Placeholder 2"/>
          <p:cNvSpPr>
            <a:spLocks noGrp="1"/>
          </p:cNvSpPr>
          <p:nvPr>
            <p:ph idx="1"/>
          </p:nvPr>
        </p:nvSpPr>
        <p:spPr/>
        <p:txBody>
          <a:bodyPr>
            <a:normAutofit/>
          </a:bodyPr>
          <a:lstStyle/>
          <a:p>
            <a:r>
              <a:rPr lang="en-IE" dirty="0"/>
              <a:t> </a:t>
            </a:r>
            <a:r>
              <a:rPr lang="en-IE" dirty="0" smtClean="0">
                <a:solidFill>
                  <a:schemeClr val="accent2">
                    <a:lumMod val="60000"/>
                    <a:lumOff val="40000"/>
                  </a:schemeClr>
                </a:solidFill>
              </a:rPr>
              <a:t>Over 10,500 over a bull.</a:t>
            </a:r>
          </a:p>
          <a:p>
            <a:r>
              <a:rPr lang="en-IE" dirty="0" smtClean="0">
                <a:solidFill>
                  <a:schemeClr val="accent2">
                    <a:lumMod val="60000"/>
                    <a:lumOff val="40000"/>
                  </a:schemeClr>
                </a:solidFill>
              </a:rPr>
              <a:t>She had a squirrel that she wore to battle. </a:t>
            </a:r>
          </a:p>
          <a:p>
            <a:r>
              <a:rPr lang="en-IE" dirty="0" smtClean="0">
                <a:solidFill>
                  <a:schemeClr val="accent2">
                    <a:lumMod val="60000"/>
                    <a:lumOff val="40000"/>
                  </a:schemeClr>
                </a:solidFill>
              </a:rPr>
              <a:t>She killed her sister and when she was having a bath in a river and her sisters son killed her by a bow an arrow.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472</TotalTime>
  <Words>631</Words>
  <Application>Microsoft Office PowerPoint</Application>
  <PresentationFormat>On-screen Show (4:3)</PresentationFormat>
  <Paragraphs>69</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Bradley Hand ITC</vt:lpstr>
      <vt:lpstr>Calibri</vt:lpstr>
      <vt:lpstr>Century Gothic</vt:lpstr>
      <vt:lpstr>Verdana</vt:lpstr>
      <vt:lpstr>Wingdings 2</vt:lpstr>
      <vt:lpstr>Verve</vt:lpstr>
      <vt:lpstr>     Knocknarea</vt:lpstr>
      <vt:lpstr>             Contents</vt:lpstr>
      <vt:lpstr> Facts about Queen Maeve</vt:lpstr>
      <vt:lpstr>                  History</vt:lpstr>
      <vt:lpstr>         Location</vt:lpstr>
      <vt:lpstr>            History </vt:lpstr>
      <vt:lpstr>    Queen Maeve </vt:lpstr>
      <vt:lpstr>PowerPoint Presentation</vt:lpstr>
      <vt:lpstr>                  Fun facts </vt:lpstr>
      <vt:lpstr>                  Story</vt:lpstr>
      <vt:lpstr>               Story</vt:lpstr>
      <vt:lpstr>                  Story</vt:lpstr>
      <vt:lpstr>                Poem</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Knocknarae</dc:title>
  <dc:creator>margo</dc:creator>
  <cp:lastModifiedBy>User</cp:lastModifiedBy>
  <cp:revision>82</cp:revision>
  <dcterms:created xsi:type="dcterms:W3CDTF">2015-09-16T06:56:40Z</dcterms:created>
  <dcterms:modified xsi:type="dcterms:W3CDTF">2015-10-14T10:33:10Z</dcterms:modified>
</cp:coreProperties>
</file>