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 id="2147483768" r:id="rId2"/>
    <p:sldMasterId id="2147483792" r:id="rId3"/>
    <p:sldMasterId id="2147483804" r:id="rId4"/>
    <p:sldMasterId id="2147483816" r:id="rId5"/>
    <p:sldMasterId id="2147483828" r:id="rId6"/>
    <p:sldMasterId id="2147483840" r:id="rId7"/>
    <p:sldMasterId id="2147483864" r:id="rId8"/>
    <p:sldMasterId id="2147483900" r:id="rId9"/>
    <p:sldMasterId id="2147483912" r:id="rId10"/>
  </p:sldMasterIdLst>
  <p:notesMasterIdLst>
    <p:notesMasterId r:id="rId21"/>
  </p:notesMasterIdLst>
  <p:sldIdLst>
    <p:sldId id="256" r:id="rId11"/>
    <p:sldId id="258" r:id="rId12"/>
    <p:sldId id="257" r:id="rId13"/>
    <p:sldId id="259" r:id="rId14"/>
    <p:sldId id="260" r:id="rId15"/>
    <p:sldId id="261" r:id="rId16"/>
    <p:sldId id="263" r:id="rId17"/>
    <p:sldId id="264" r:id="rId18"/>
    <p:sldId id="265" r:id="rId19"/>
    <p:sldId id="266"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15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35" autoAdjust="0"/>
    <p:restoredTop sz="94660"/>
  </p:normalViewPr>
  <p:slideViewPr>
    <p:cSldViewPr>
      <p:cViewPr varScale="1">
        <p:scale>
          <a:sx n="70" d="100"/>
          <a:sy n="70" d="100"/>
        </p:scale>
        <p:origin x="14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299042-BA44-4551-AA22-F916883F8836}" type="datetimeFigureOut">
              <a:rPr lang="en-US" smtClean="0"/>
              <a:pPr/>
              <a:t>10/9/2015</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36572B-5CCF-4447-88B3-985CE4A73A8B}" type="slidenum">
              <a:rPr lang="en-IE" smtClean="0"/>
              <a:pPr/>
              <a:t>‹#›</a:t>
            </a:fld>
            <a:endParaRPr lang="en-IE"/>
          </a:p>
        </p:txBody>
      </p:sp>
    </p:spTree>
    <p:extLst>
      <p:ext uri="{BB962C8B-B14F-4D97-AF65-F5344CB8AC3E}">
        <p14:creationId xmlns:p14="http://schemas.microsoft.com/office/powerpoint/2010/main" val="10133790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C536572B-5CCF-4447-88B3-985CE4A73A8B}" type="slidenum">
              <a:rPr lang="en-IE" smtClean="0"/>
              <a:pPr/>
              <a:t>1</a:t>
            </a:fld>
            <a:endParaRPr lang="en-IE"/>
          </a:p>
        </p:txBody>
      </p:sp>
    </p:spTree>
    <p:extLst>
      <p:ext uri="{BB962C8B-B14F-4D97-AF65-F5344CB8AC3E}">
        <p14:creationId xmlns:p14="http://schemas.microsoft.com/office/powerpoint/2010/main" val="16514936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C536572B-5CCF-4447-88B3-985CE4A73A8B}" type="slidenum">
              <a:rPr lang="en-IE" smtClean="0"/>
              <a:pPr/>
              <a:t>10</a:t>
            </a:fld>
            <a:endParaRPr lang="en-IE"/>
          </a:p>
        </p:txBody>
      </p:sp>
    </p:spTree>
    <p:extLst>
      <p:ext uri="{BB962C8B-B14F-4D97-AF65-F5344CB8AC3E}">
        <p14:creationId xmlns:p14="http://schemas.microsoft.com/office/powerpoint/2010/main" val="13072547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C536572B-5CCF-4447-88B3-985CE4A73A8B}" type="slidenum">
              <a:rPr lang="en-IE" smtClean="0"/>
              <a:pPr/>
              <a:t>2</a:t>
            </a:fld>
            <a:endParaRPr lang="en-IE"/>
          </a:p>
        </p:txBody>
      </p:sp>
    </p:spTree>
    <p:extLst>
      <p:ext uri="{BB962C8B-B14F-4D97-AF65-F5344CB8AC3E}">
        <p14:creationId xmlns:p14="http://schemas.microsoft.com/office/powerpoint/2010/main" val="16777840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C536572B-5CCF-4447-88B3-985CE4A73A8B}" type="slidenum">
              <a:rPr lang="en-IE" smtClean="0"/>
              <a:pPr/>
              <a:t>3</a:t>
            </a:fld>
            <a:endParaRPr lang="en-IE"/>
          </a:p>
        </p:txBody>
      </p:sp>
    </p:spTree>
    <p:extLst>
      <p:ext uri="{BB962C8B-B14F-4D97-AF65-F5344CB8AC3E}">
        <p14:creationId xmlns:p14="http://schemas.microsoft.com/office/powerpoint/2010/main" val="6185883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C536572B-5CCF-4447-88B3-985CE4A73A8B}" type="slidenum">
              <a:rPr lang="en-IE" smtClean="0"/>
              <a:pPr/>
              <a:t>4</a:t>
            </a:fld>
            <a:endParaRPr lang="en-IE"/>
          </a:p>
        </p:txBody>
      </p:sp>
    </p:spTree>
    <p:extLst>
      <p:ext uri="{BB962C8B-B14F-4D97-AF65-F5344CB8AC3E}">
        <p14:creationId xmlns:p14="http://schemas.microsoft.com/office/powerpoint/2010/main" val="40786195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C536572B-5CCF-4447-88B3-985CE4A73A8B}" type="slidenum">
              <a:rPr lang="en-IE" smtClean="0"/>
              <a:pPr/>
              <a:t>5</a:t>
            </a:fld>
            <a:endParaRPr lang="en-IE"/>
          </a:p>
        </p:txBody>
      </p:sp>
    </p:spTree>
    <p:extLst>
      <p:ext uri="{BB962C8B-B14F-4D97-AF65-F5344CB8AC3E}">
        <p14:creationId xmlns:p14="http://schemas.microsoft.com/office/powerpoint/2010/main" val="2752202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C536572B-5CCF-4447-88B3-985CE4A73A8B}" type="slidenum">
              <a:rPr lang="en-IE" smtClean="0"/>
              <a:pPr/>
              <a:t>6</a:t>
            </a:fld>
            <a:endParaRPr lang="en-IE"/>
          </a:p>
        </p:txBody>
      </p:sp>
    </p:spTree>
    <p:extLst>
      <p:ext uri="{BB962C8B-B14F-4D97-AF65-F5344CB8AC3E}">
        <p14:creationId xmlns:p14="http://schemas.microsoft.com/office/powerpoint/2010/main" val="32617252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C536572B-5CCF-4447-88B3-985CE4A73A8B}" type="slidenum">
              <a:rPr lang="en-IE" smtClean="0"/>
              <a:pPr/>
              <a:t>7</a:t>
            </a:fld>
            <a:endParaRPr lang="en-IE"/>
          </a:p>
        </p:txBody>
      </p:sp>
    </p:spTree>
    <p:extLst>
      <p:ext uri="{BB962C8B-B14F-4D97-AF65-F5344CB8AC3E}">
        <p14:creationId xmlns:p14="http://schemas.microsoft.com/office/powerpoint/2010/main" val="17713461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C536572B-5CCF-4447-88B3-985CE4A73A8B}" type="slidenum">
              <a:rPr lang="en-IE" smtClean="0"/>
              <a:pPr/>
              <a:t>8</a:t>
            </a:fld>
            <a:endParaRPr lang="en-IE"/>
          </a:p>
        </p:txBody>
      </p:sp>
    </p:spTree>
    <p:extLst>
      <p:ext uri="{BB962C8B-B14F-4D97-AF65-F5344CB8AC3E}">
        <p14:creationId xmlns:p14="http://schemas.microsoft.com/office/powerpoint/2010/main" val="17853463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C536572B-5CCF-4447-88B3-985CE4A73A8B}" type="slidenum">
              <a:rPr lang="en-IE" smtClean="0"/>
              <a:pPr/>
              <a:t>9</a:t>
            </a:fld>
            <a:endParaRPr lang="en-IE"/>
          </a:p>
        </p:txBody>
      </p:sp>
    </p:spTree>
    <p:extLst>
      <p:ext uri="{BB962C8B-B14F-4D97-AF65-F5344CB8AC3E}">
        <p14:creationId xmlns:p14="http://schemas.microsoft.com/office/powerpoint/2010/main" val="29882906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F34D6C43-F7FC-4452-9022-8FD60A68DA1D}" type="datetimeFigureOut">
              <a:rPr lang="en-US" smtClean="0"/>
              <a:pPr/>
              <a:t>10/9/2015</a:t>
            </a:fld>
            <a:endParaRPr lang="en-IE"/>
          </a:p>
        </p:txBody>
      </p:sp>
      <p:sp>
        <p:nvSpPr>
          <p:cNvPr id="20" name="Footer Placeholder 19"/>
          <p:cNvSpPr>
            <a:spLocks noGrp="1"/>
          </p:cNvSpPr>
          <p:nvPr>
            <p:ph type="ftr" sz="quarter" idx="11"/>
          </p:nvPr>
        </p:nvSpPr>
        <p:spPr/>
        <p:txBody>
          <a:bodyPr/>
          <a:lstStyle>
            <a:extLst/>
          </a:lstStyle>
          <a:p>
            <a:endParaRPr lang="en-IE"/>
          </a:p>
        </p:txBody>
      </p:sp>
      <p:sp>
        <p:nvSpPr>
          <p:cNvPr id="10" name="Slide Number Placeholder 9"/>
          <p:cNvSpPr>
            <a:spLocks noGrp="1"/>
          </p:cNvSpPr>
          <p:nvPr>
            <p:ph type="sldNum" sz="quarter" idx="12"/>
          </p:nvPr>
        </p:nvSpPr>
        <p:spPr/>
        <p:txBody>
          <a:bodyPr/>
          <a:lstStyle>
            <a:extLst/>
          </a:lstStyle>
          <a:p>
            <a:fld id="{269D5C60-2C25-455A-9E35-35B1D9FA7349}" type="slidenum">
              <a:rPr lang="en-IE" smtClean="0"/>
              <a:pPr/>
              <a:t>‹#›</a:t>
            </a:fld>
            <a:endParaRPr lang="en-IE"/>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269D5C60-2C25-455A-9E35-35B1D9FA7349}" type="slidenum">
              <a:rPr lang="en-IE" smtClean="0"/>
              <a:pPr/>
              <a:t>‹#›</a:t>
            </a:fld>
            <a:endParaRPr lang="en-IE"/>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269D5C60-2C25-455A-9E35-35B1D9FA7349}" type="slidenum">
              <a:rPr lang="en-IE" smtClean="0"/>
              <a:pPr/>
              <a:t>‹#›</a:t>
            </a:fld>
            <a:endParaRPr lang="en-IE"/>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p:txBody>
          <a:bodyPr/>
          <a:lstStyle>
            <a:extLst/>
          </a:lstStyle>
          <a:p>
            <a:endParaRPr lang="en-IE"/>
          </a:p>
        </p:txBody>
      </p:sp>
      <p:sp>
        <p:nvSpPr>
          <p:cNvPr id="7" name="Slide Number Placeholder 6"/>
          <p:cNvSpPr>
            <a:spLocks noGrp="1"/>
          </p:cNvSpPr>
          <p:nvPr>
            <p:ph type="sldNum" sz="quarter" idx="12"/>
          </p:nvPr>
        </p:nvSpPr>
        <p:spPr/>
        <p:txBody>
          <a:bodyPr/>
          <a:lstStyle>
            <a:extLst/>
          </a:lstStyle>
          <a:p>
            <a:fld id="{269D5C60-2C25-455A-9E35-35B1D9FA7349}" type="slidenum">
              <a:rPr lang="en-IE" smtClean="0"/>
              <a:pPr/>
              <a:t>‹#›</a:t>
            </a:fld>
            <a:endParaRPr lang="en-IE"/>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34D6C43-F7FC-4452-9022-8FD60A68DA1D}" type="datetimeFigureOut">
              <a:rPr lang="en-US" smtClean="0"/>
              <a:pPr/>
              <a:t>10/9/2015</a:t>
            </a:fld>
            <a:endParaRPr lang="en-IE"/>
          </a:p>
        </p:txBody>
      </p:sp>
      <p:sp>
        <p:nvSpPr>
          <p:cNvPr id="8" name="Footer Placeholder 7"/>
          <p:cNvSpPr>
            <a:spLocks noGrp="1"/>
          </p:cNvSpPr>
          <p:nvPr>
            <p:ph type="ftr" sz="quarter" idx="11"/>
          </p:nvPr>
        </p:nvSpPr>
        <p:spPr/>
        <p:txBody>
          <a:bodyPr/>
          <a:lstStyle>
            <a:extLst/>
          </a:lstStyle>
          <a:p>
            <a:endParaRPr lang="en-IE"/>
          </a:p>
        </p:txBody>
      </p:sp>
      <p:sp>
        <p:nvSpPr>
          <p:cNvPr id="9" name="Slide Number Placeholder 8"/>
          <p:cNvSpPr>
            <a:spLocks noGrp="1"/>
          </p:cNvSpPr>
          <p:nvPr>
            <p:ph type="sldNum" sz="quarter" idx="12"/>
          </p:nvPr>
        </p:nvSpPr>
        <p:spPr/>
        <p:txBody>
          <a:bodyPr/>
          <a:lstStyle>
            <a:extLst/>
          </a:lstStyle>
          <a:p>
            <a:fld id="{269D5C60-2C25-455A-9E35-35B1D9FA7349}" type="slidenum">
              <a:rPr lang="en-IE" smtClean="0"/>
              <a:pPr/>
              <a:t>‹#›</a:t>
            </a:fld>
            <a:endParaRPr lang="en-IE"/>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34D6C43-F7FC-4452-9022-8FD60A68DA1D}" type="datetimeFigureOut">
              <a:rPr lang="en-US" smtClean="0"/>
              <a:pPr/>
              <a:t>10/9/2015</a:t>
            </a:fld>
            <a:endParaRPr lang="en-IE"/>
          </a:p>
        </p:txBody>
      </p:sp>
      <p:sp>
        <p:nvSpPr>
          <p:cNvPr id="4" name="Footer Placeholder 3"/>
          <p:cNvSpPr>
            <a:spLocks noGrp="1"/>
          </p:cNvSpPr>
          <p:nvPr>
            <p:ph type="ftr" sz="quarter" idx="11"/>
          </p:nvPr>
        </p:nvSpPr>
        <p:spPr/>
        <p:txBody>
          <a:bodyPr/>
          <a:lstStyle>
            <a:extLst/>
          </a:lstStyle>
          <a:p>
            <a:endParaRPr lang="en-IE"/>
          </a:p>
        </p:txBody>
      </p:sp>
      <p:sp>
        <p:nvSpPr>
          <p:cNvPr id="5" name="Slide Number Placeholder 4"/>
          <p:cNvSpPr>
            <a:spLocks noGrp="1"/>
          </p:cNvSpPr>
          <p:nvPr>
            <p:ph type="sldNum" sz="quarter" idx="12"/>
          </p:nvPr>
        </p:nvSpPr>
        <p:spPr/>
        <p:txBody>
          <a:bodyPr/>
          <a:lstStyle>
            <a:extLst/>
          </a:lstStyle>
          <a:p>
            <a:fld id="{269D5C60-2C25-455A-9E35-35B1D9FA7349}" type="slidenum">
              <a:rPr lang="en-IE" smtClean="0"/>
              <a:pPr/>
              <a:t>‹#›</a:t>
            </a:fld>
            <a:endParaRPr lang="en-IE"/>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F34D6C43-F7FC-4452-9022-8FD60A68DA1D}" type="datetimeFigureOut">
              <a:rPr lang="en-US" smtClean="0"/>
              <a:pPr/>
              <a:t>10/9/2015</a:t>
            </a:fld>
            <a:endParaRPr lang="en-IE"/>
          </a:p>
        </p:txBody>
      </p:sp>
      <p:sp>
        <p:nvSpPr>
          <p:cNvPr id="3" name="Footer Placeholder 2"/>
          <p:cNvSpPr>
            <a:spLocks noGrp="1"/>
          </p:cNvSpPr>
          <p:nvPr>
            <p:ph type="ftr" sz="quarter" idx="11"/>
          </p:nvPr>
        </p:nvSpPr>
        <p:spPr/>
        <p:txBody>
          <a:bodyPr/>
          <a:lstStyle>
            <a:extLst/>
          </a:lstStyle>
          <a:p>
            <a:endParaRPr lang="en-IE"/>
          </a:p>
        </p:txBody>
      </p:sp>
      <p:sp>
        <p:nvSpPr>
          <p:cNvPr id="4" name="Slide Number Placeholder 3"/>
          <p:cNvSpPr>
            <a:spLocks noGrp="1"/>
          </p:cNvSpPr>
          <p:nvPr>
            <p:ph type="sldNum" sz="quarter" idx="12"/>
          </p:nvPr>
        </p:nvSpPr>
        <p:spPr/>
        <p:txBody>
          <a:bodyPr/>
          <a:lstStyle>
            <a:extLst/>
          </a:lstStyle>
          <a:p>
            <a:fld id="{269D5C60-2C25-455A-9E35-35B1D9FA7349}" type="slidenum">
              <a:rPr lang="en-IE" smtClean="0"/>
              <a:pPr/>
              <a:t>‹#›</a:t>
            </a:fld>
            <a:endParaRPr lang="en-IE"/>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p:txBody>
          <a:bodyPr/>
          <a:lstStyle>
            <a:extLst/>
          </a:lstStyle>
          <a:p>
            <a:endParaRPr lang="en-IE"/>
          </a:p>
        </p:txBody>
      </p:sp>
      <p:sp>
        <p:nvSpPr>
          <p:cNvPr id="7" name="Slide Number Placeholder 6"/>
          <p:cNvSpPr>
            <a:spLocks noGrp="1"/>
          </p:cNvSpPr>
          <p:nvPr>
            <p:ph type="sldNum" sz="quarter" idx="12"/>
          </p:nvPr>
        </p:nvSpPr>
        <p:spPr/>
        <p:txBody>
          <a:bodyPr/>
          <a:lstStyle>
            <a:extLst/>
          </a:lstStyle>
          <a:p>
            <a:fld id="{269D5C60-2C25-455A-9E35-35B1D9FA7349}" type="slidenum">
              <a:rPr lang="en-IE" smtClean="0"/>
              <a:pPr/>
              <a:t>‹#›</a:t>
            </a:fld>
            <a:endParaRPr lang="en-IE"/>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p:txBody>
          <a:bodyPr/>
          <a:lstStyle>
            <a:extLst/>
          </a:lstStyle>
          <a:p>
            <a:endParaRPr lang="en-IE"/>
          </a:p>
        </p:txBody>
      </p:sp>
      <p:sp>
        <p:nvSpPr>
          <p:cNvPr id="7" name="Slide Number Placeholder 6"/>
          <p:cNvSpPr>
            <a:spLocks noGrp="1"/>
          </p:cNvSpPr>
          <p:nvPr>
            <p:ph type="sldNum" sz="quarter" idx="12"/>
          </p:nvPr>
        </p:nvSpPr>
        <p:spPr/>
        <p:txBody>
          <a:bodyPr/>
          <a:lstStyle>
            <a:extLst/>
          </a:lstStyle>
          <a:p>
            <a:fld id="{269D5C60-2C25-455A-9E35-35B1D9FA7349}" type="slidenum">
              <a:rPr lang="en-IE" smtClean="0"/>
              <a:pPr/>
              <a:t>‹#›</a:t>
            </a:fld>
            <a:endParaRPr lang="en-IE"/>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269D5C60-2C25-455A-9E35-35B1D9FA7349}" type="slidenum">
              <a:rPr lang="en-IE" smtClean="0"/>
              <a:pPr/>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269D5C60-2C25-455A-9E35-35B1D9FA7349}" type="slidenum">
              <a:rPr lang="en-IE" smtClean="0"/>
              <a:pPr/>
              <a:t>‹#›</a:t>
            </a:fld>
            <a:endParaRPr lang="en-I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F34D6C43-F7FC-4452-9022-8FD60A68DA1D}" type="datetimeFigureOut">
              <a:rPr lang="en-US" smtClean="0"/>
              <a:pPr/>
              <a:t>10/9/2015</a:t>
            </a:fld>
            <a:endParaRPr lang="en-IE"/>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IE"/>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269D5C60-2C25-455A-9E35-35B1D9FA7349}" type="slidenum">
              <a:rPr lang="en-IE" smtClean="0"/>
              <a:pPr/>
              <a:t>‹#›</a:t>
            </a:fld>
            <a:endParaRPr lang="en-I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269D5C60-2C25-455A-9E35-35B1D9FA7349}" type="slidenum">
              <a:rPr lang="en-IE" smtClean="0"/>
              <a:pPr/>
              <a:t>‹#›</a:t>
            </a:fld>
            <a:endParaRPr lang="en-IE"/>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269D5C60-2C25-455A-9E35-35B1D9FA7349}" type="slidenum">
              <a:rPr lang="en-IE" smtClean="0"/>
              <a:pPr/>
              <a:t>‹#›</a:t>
            </a:fld>
            <a:endParaRPr lang="en-IE"/>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p:txBody>
          <a:bodyPr/>
          <a:lstStyle>
            <a:extLst/>
          </a:lstStyle>
          <a:p>
            <a:endParaRPr lang="en-IE"/>
          </a:p>
        </p:txBody>
      </p:sp>
      <p:sp>
        <p:nvSpPr>
          <p:cNvPr id="7" name="Slide Number Placeholder 6"/>
          <p:cNvSpPr>
            <a:spLocks noGrp="1"/>
          </p:cNvSpPr>
          <p:nvPr>
            <p:ph type="sldNum" sz="quarter" idx="12"/>
          </p:nvPr>
        </p:nvSpPr>
        <p:spPr/>
        <p:txBody>
          <a:bodyPr/>
          <a:lstStyle>
            <a:extLst/>
          </a:lstStyle>
          <a:p>
            <a:fld id="{269D5C60-2C25-455A-9E35-35B1D9FA7349}" type="slidenum">
              <a:rPr lang="en-IE" smtClean="0"/>
              <a:pPr/>
              <a:t>‹#›</a:t>
            </a:fld>
            <a:endParaRPr lang="en-IE"/>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34D6C43-F7FC-4452-9022-8FD60A68DA1D}" type="datetimeFigureOut">
              <a:rPr lang="en-US" smtClean="0"/>
              <a:pPr/>
              <a:t>10/9/2015</a:t>
            </a:fld>
            <a:endParaRPr lang="en-IE"/>
          </a:p>
        </p:txBody>
      </p:sp>
      <p:sp>
        <p:nvSpPr>
          <p:cNvPr id="8" name="Footer Placeholder 7"/>
          <p:cNvSpPr>
            <a:spLocks noGrp="1"/>
          </p:cNvSpPr>
          <p:nvPr>
            <p:ph type="ftr" sz="quarter" idx="11"/>
          </p:nvPr>
        </p:nvSpPr>
        <p:spPr/>
        <p:txBody>
          <a:bodyPr/>
          <a:lstStyle>
            <a:extLst/>
          </a:lstStyle>
          <a:p>
            <a:endParaRPr lang="en-IE"/>
          </a:p>
        </p:txBody>
      </p:sp>
      <p:sp>
        <p:nvSpPr>
          <p:cNvPr id="9" name="Slide Number Placeholder 8"/>
          <p:cNvSpPr>
            <a:spLocks noGrp="1"/>
          </p:cNvSpPr>
          <p:nvPr>
            <p:ph type="sldNum" sz="quarter" idx="12"/>
          </p:nvPr>
        </p:nvSpPr>
        <p:spPr/>
        <p:txBody>
          <a:bodyPr/>
          <a:lstStyle>
            <a:extLst/>
          </a:lstStyle>
          <a:p>
            <a:fld id="{269D5C60-2C25-455A-9E35-35B1D9FA7349}" type="slidenum">
              <a:rPr lang="en-IE" smtClean="0"/>
              <a:pPr/>
              <a:t>‹#›</a:t>
            </a:fld>
            <a:endParaRPr lang="en-IE"/>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F34D6C43-F7FC-4452-9022-8FD60A68DA1D}" type="datetimeFigureOut">
              <a:rPr lang="en-US" smtClean="0"/>
              <a:pPr/>
              <a:t>10/9/2015</a:t>
            </a:fld>
            <a:endParaRPr lang="en-IE"/>
          </a:p>
        </p:txBody>
      </p:sp>
      <p:sp>
        <p:nvSpPr>
          <p:cNvPr id="4" name="Footer Placeholder 3"/>
          <p:cNvSpPr>
            <a:spLocks noGrp="1"/>
          </p:cNvSpPr>
          <p:nvPr>
            <p:ph type="ftr" sz="quarter" idx="11"/>
          </p:nvPr>
        </p:nvSpPr>
        <p:spPr/>
        <p:txBody>
          <a:bodyPr/>
          <a:lstStyle>
            <a:extLst/>
          </a:lstStyle>
          <a:p>
            <a:endParaRPr lang="en-IE"/>
          </a:p>
        </p:txBody>
      </p:sp>
      <p:sp>
        <p:nvSpPr>
          <p:cNvPr id="5" name="Slide Number Placeholder 4"/>
          <p:cNvSpPr>
            <a:spLocks noGrp="1"/>
          </p:cNvSpPr>
          <p:nvPr>
            <p:ph type="sldNum" sz="quarter" idx="12"/>
          </p:nvPr>
        </p:nvSpPr>
        <p:spPr/>
        <p:txBody>
          <a:bodyPr/>
          <a:lstStyle>
            <a:extLst/>
          </a:lstStyle>
          <a:p>
            <a:fld id="{269D5C60-2C25-455A-9E35-35B1D9FA7349}" type="slidenum">
              <a:rPr lang="en-IE" smtClean="0"/>
              <a:pPr/>
              <a:t>‹#›</a:t>
            </a:fld>
            <a:endParaRPr lang="en-IE"/>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34D6C43-F7FC-4452-9022-8FD60A68DA1D}" type="datetimeFigureOut">
              <a:rPr lang="en-US" smtClean="0"/>
              <a:pPr/>
              <a:t>10/9/2015</a:t>
            </a:fld>
            <a:endParaRPr lang="en-IE"/>
          </a:p>
        </p:txBody>
      </p:sp>
      <p:sp>
        <p:nvSpPr>
          <p:cNvPr id="3" name="Footer Placeholder 2"/>
          <p:cNvSpPr>
            <a:spLocks noGrp="1"/>
          </p:cNvSpPr>
          <p:nvPr>
            <p:ph type="ftr" sz="quarter" idx="11"/>
          </p:nvPr>
        </p:nvSpPr>
        <p:spPr/>
        <p:txBody>
          <a:bodyPr/>
          <a:lstStyle>
            <a:extLst/>
          </a:lstStyle>
          <a:p>
            <a:endParaRPr lang="en-IE"/>
          </a:p>
        </p:txBody>
      </p:sp>
      <p:sp>
        <p:nvSpPr>
          <p:cNvPr id="4" name="Slide Number Placeholder 3"/>
          <p:cNvSpPr>
            <a:spLocks noGrp="1"/>
          </p:cNvSpPr>
          <p:nvPr>
            <p:ph type="sldNum" sz="quarter" idx="12"/>
          </p:nvPr>
        </p:nvSpPr>
        <p:spPr/>
        <p:txBody>
          <a:bodyPr/>
          <a:lstStyle>
            <a:extLst/>
          </a:lstStyle>
          <a:p>
            <a:fld id="{269D5C60-2C25-455A-9E35-35B1D9FA7349}" type="slidenum">
              <a:rPr lang="en-IE" smtClean="0"/>
              <a:pPr/>
              <a:t>‹#›</a:t>
            </a:fld>
            <a:endParaRPr lang="en-I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p:txBody>
          <a:bodyPr/>
          <a:lstStyle>
            <a:extLst/>
          </a:lstStyle>
          <a:p>
            <a:endParaRPr lang="en-IE"/>
          </a:p>
        </p:txBody>
      </p:sp>
      <p:sp>
        <p:nvSpPr>
          <p:cNvPr id="7" name="Slide Number Placeholder 6"/>
          <p:cNvSpPr>
            <a:spLocks noGrp="1"/>
          </p:cNvSpPr>
          <p:nvPr>
            <p:ph type="sldNum" sz="quarter" idx="12"/>
          </p:nvPr>
        </p:nvSpPr>
        <p:spPr/>
        <p:txBody>
          <a:bodyPr/>
          <a:lstStyle>
            <a:extLst/>
          </a:lstStyle>
          <a:p>
            <a:fld id="{269D5C60-2C25-455A-9E35-35B1D9FA7349}" type="slidenum">
              <a:rPr lang="en-IE" smtClean="0"/>
              <a:pPr/>
              <a:t>‹#›</a:t>
            </a:fld>
            <a:endParaRPr lang="en-IE"/>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IE"/>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269D5C60-2C25-455A-9E35-35B1D9FA7349}" type="slidenum">
              <a:rPr lang="en-IE" smtClean="0"/>
              <a:pPr/>
              <a:t>‹#›</a:t>
            </a:fld>
            <a:endParaRPr lang="en-IE"/>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269D5C60-2C25-455A-9E35-35B1D9FA7349}" type="slidenum">
              <a:rPr lang="en-IE" smtClean="0"/>
              <a:pPr/>
              <a:t>‹#›</a:t>
            </a:fld>
            <a:endParaRPr lang="en-I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269D5C60-2C25-455A-9E35-35B1D9FA7349}" type="slidenum">
              <a:rPr lang="en-IE" smtClean="0"/>
              <a:pPr/>
              <a:t>‹#›</a:t>
            </a:fld>
            <a:endParaRPr lang="en-I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F34D6C43-F7FC-4452-9022-8FD60A68DA1D}" type="datetimeFigureOut">
              <a:rPr lang="en-US" smtClean="0"/>
              <a:pPr/>
              <a:t>10/9/2015</a:t>
            </a:fld>
            <a:endParaRPr lang="en-IE"/>
          </a:p>
        </p:txBody>
      </p:sp>
      <p:sp>
        <p:nvSpPr>
          <p:cNvPr id="17" name="Footer Placeholder 16"/>
          <p:cNvSpPr>
            <a:spLocks noGrp="1"/>
          </p:cNvSpPr>
          <p:nvPr>
            <p:ph type="ftr" sz="quarter" idx="11"/>
          </p:nvPr>
        </p:nvSpPr>
        <p:spPr/>
        <p:txBody>
          <a:bodyPr/>
          <a:lstStyle/>
          <a:p>
            <a:endParaRPr lang="en-IE"/>
          </a:p>
        </p:txBody>
      </p:sp>
      <p:sp>
        <p:nvSpPr>
          <p:cNvPr id="29" name="Slide Number Placeholder 28"/>
          <p:cNvSpPr>
            <a:spLocks noGrp="1"/>
          </p:cNvSpPr>
          <p:nvPr>
            <p:ph type="sldNum" sz="quarter" idx="12"/>
          </p:nvPr>
        </p:nvSpPr>
        <p:spPr/>
        <p:txBody>
          <a:bodyPr/>
          <a:lstStyle/>
          <a:p>
            <a:fld id="{269D5C60-2C25-455A-9E35-35B1D9FA7349}" type="slidenum">
              <a:rPr lang="en-IE" smtClean="0"/>
              <a:pPr/>
              <a:t>‹#›</a:t>
            </a:fld>
            <a:endParaRPr lang="en-IE"/>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a:xfrm>
            <a:off x="7924800" y="6416675"/>
            <a:ext cx="762000" cy="365125"/>
          </a:xfrm>
        </p:spPr>
        <p:txBody>
          <a:bodyPr/>
          <a:lstStyle/>
          <a:p>
            <a:fld id="{269D5C60-2C25-455A-9E35-35B1D9FA7349}" type="slidenum">
              <a:rPr lang="en-IE" smtClean="0"/>
              <a:pPr/>
              <a:t>‹#›</a:t>
            </a:fld>
            <a:endParaRPr lang="en-IE"/>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34D6C43-F7FC-4452-9022-8FD60A68DA1D}" type="datetimeFigureOut">
              <a:rPr lang="en-US" smtClean="0"/>
              <a:pPr/>
              <a:t>10/9/2015</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34D6C43-F7FC-4452-9022-8FD60A68DA1D}" type="datetimeFigureOut">
              <a:rPr lang="en-US" smtClean="0"/>
              <a:pPr/>
              <a:t>10/9/2015</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4D6C43-F7FC-4452-9022-8FD60A68DA1D}" type="datetimeFigureOut">
              <a:rPr lang="en-US" smtClean="0"/>
              <a:pPr/>
              <a:t>10/9/2015</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34D6C43-F7FC-4452-9022-8FD60A68DA1D}" type="datetimeFigureOut">
              <a:rPr lang="en-US" smtClean="0"/>
              <a:pPr/>
              <a:t>10/9/2015</a:t>
            </a:fld>
            <a:endParaRPr lang="en-IE"/>
          </a:p>
        </p:txBody>
      </p:sp>
      <p:sp>
        <p:nvSpPr>
          <p:cNvPr id="17" name="Footer Placeholder 16"/>
          <p:cNvSpPr>
            <a:spLocks noGrp="1"/>
          </p:cNvSpPr>
          <p:nvPr>
            <p:ph type="ftr" sz="quarter" idx="11"/>
          </p:nvPr>
        </p:nvSpPr>
        <p:spPr/>
        <p:txBody>
          <a:bodyPr/>
          <a:lstStyle/>
          <a:p>
            <a:endParaRPr lang="en-IE"/>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69D5C60-2C25-455A-9E35-35B1D9FA7349}" type="slidenum">
              <a:rPr lang="en-IE" smtClean="0"/>
              <a:pPr/>
              <a:t>‹#›</a:t>
            </a:fld>
            <a:endParaRPr lang="en-IE"/>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a:xfrm>
            <a:off x="4361688" y="1026372"/>
            <a:ext cx="457200" cy="441325"/>
          </a:xfrm>
        </p:spPr>
        <p:txBody>
          <a:bodyPr/>
          <a:lstStyle/>
          <a:p>
            <a:fld id="{269D5C60-2C25-455A-9E35-35B1D9FA7349}" type="slidenum">
              <a:rPr lang="en-IE" smtClean="0"/>
              <a:pPr/>
              <a:t>‹#›</a:t>
            </a:fld>
            <a:endParaRPr lang="en-IE"/>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IE"/>
          </a:p>
        </p:txBody>
      </p:sp>
      <p:sp>
        <p:nvSpPr>
          <p:cNvPr id="4" name="Date Placeholder 3"/>
          <p:cNvSpPr>
            <a:spLocks noGrp="1"/>
          </p:cNvSpPr>
          <p:nvPr>
            <p:ph type="dt" sz="half" idx="10"/>
          </p:nvPr>
        </p:nvSpPr>
        <p:spPr/>
        <p:txBody>
          <a:bodyPr/>
          <a:lstStyle/>
          <a:p>
            <a:fld id="{F34D6C43-F7FC-4452-9022-8FD60A68DA1D}" type="datetimeFigureOut">
              <a:rPr lang="en-US" smtClean="0"/>
              <a:pPr/>
              <a:t>10/9/2015</a:t>
            </a:fld>
            <a:endParaRPr lang="en-IE"/>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69D5C60-2C25-455A-9E35-35B1D9FA7349}" type="slidenum">
              <a:rPr lang="en-IE" smtClean="0"/>
              <a:pPr/>
              <a:t>‹#›</a:t>
            </a:fld>
            <a:endParaRPr lang="en-IE"/>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269D5C60-2C25-455A-9E35-35B1D9FA7349}" type="slidenum">
              <a:rPr lang="en-IE" smtClean="0"/>
              <a:pPr/>
              <a:t>‹#›</a:t>
            </a:fld>
            <a:endParaRPr lang="en-IE"/>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34D6C43-F7FC-4452-9022-8FD60A68DA1D}" type="datetimeFigureOut">
              <a:rPr lang="en-US" smtClean="0"/>
              <a:pPr/>
              <a:t>10/9/2015</a:t>
            </a:fld>
            <a:endParaRPr lang="en-IE"/>
          </a:p>
        </p:txBody>
      </p:sp>
      <p:sp>
        <p:nvSpPr>
          <p:cNvPr id="8" name="Footer Placeholder 7"/>
          <p:cNvSpPr>
            <a:spLocks noGrp="1"/>
          </p:cNvSpPr>
          <p:nvPr>
            <p:ph type="ftr" sz="quarter" idx="11"/>
          </p:nvPr>
        </p:nvSpPr>
        <p:spPr>
          <a:xfrm>
            <a:off x="304800" y="6409944"/>
            <a:ext cx="3581400" cy="365760"/>
          </a:xfrm>
        </p:spPr>
        <p:txBody>
          <a:bodyPr/>
          <a:lstStyle/>
          <a:p>
            <a:endParaRPr lang="en-IE"/>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269D5C60-2C25-455A-9E35-35B1D9FA7349}" type="slidenum">
              <a:rPr lang="en-IE" smtClean="0"/>
              <a:pPr/>
              <a:t>‹#›</a:t>
            </a:fld>
            <a:endParaRPr lang="en-IE"/>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34D6C43-F7FC-4452-9022-8FD60A68DA1D}" type="datetimeFigureOut">
              <a:rPr lang="en-US" smtClean="0"/>
              <a:pPr/>
              <a:t>10/9/2015</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a:xfrm>
            <a:off x="4343400" y="1036020"/>
            <a:ext cx="457200" cy="441325"/>
          </a:xfrm>
        </p:spPr>
        <p:txBody>
          <a:bodyPr/>
          <a:lstStyle/>
          <a:p>
            <a:fld id="{269D5C60-2C25-455A-9E35-35B1D9FA7349}" type="slidenum">
              <a:rPr lang="en-IE" smtClean="0"/>
              <a:pPr/>
              <a:t>‹#›</a:t>
            </a:fld>
            <a:endParaRPr lang="en-I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F34D6C43-F7FC-4452-9022-8FD60A68DA1D}" type="datetimeFigureOut">
              <a:rPr lang="en-US" smtClean="0"/>
              <a:pPr/>
              <a:t>10/9/2015</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269D5C60-2C25-455A-9E35-35B1D9FA7349}" type="slidenum">
              <a:rPr lang="en-IE" smtClean="0"/>
              <a:pPr/>
              <a:t>‹#›</a:t>
            </a:fld>
            <a:endParaRPr lang="en-I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269D5C60-2C25-455A-9E35-35B1D9FA7349}" type="slidenum">
              <a:rPr lang="en-IE" smtClean="0"/>
              <a:pPr/>
              <a:t>‹#›</a:t>
            </a:fld>
            <a:endParaRPr lang="en-IE"/>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a:xfrm>
            <a:off x="301752" y="6410848"/>
            <a:ext cx="3383280" cy="365760"/>
          </a:xfrm>
        </p:spPr>
        <p:txBody>
          <a:bodyPr/>
          <a:lstStyle/>
          <a:p>
            <a:endParaRPr lang="en-IE"/>
          </a:p>
        </p:txBody>
      </p:sp>
    </p:spTree>
  </p:cSld>
  <p:clrMapOvr>
    <a:overrideClrMapping bg1="lt1" tx1="dk1" bg2="lt2" tx2="dk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269D5C60-2C25-455A-9E35-35B1D9FA7349}" type="slidenum">
              <a:rPr lang="en-IE" smtClean="0"/>
              <a:pPr/>
              <a:t>‹#›</a:t>
            </a:fld>
            <a:endParaRPr lang="en-IE"/>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a:xfrm>
            <a:off x="301752" y="6410848"/>
            <a:ext cx="3584448" cy="365760"/>
          </a:xfrm>
        </p:spPr>
        <p:txBody>
          <a:bodyPr/>
          <a:lstStyle/>
          <a:p>
            <a:endParaRPr lang="en-IE"/>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9D5C60-2C25-455A-9E35-35B1D9FA7349}" type="slidenum">
              <a:rPr lang="en-IE" smtClean="0"/>
              <a:pPr/>
              <a:t>‹#›</a:t>
            </a:fld>
            <a:endParaRPr lang="en-IE"/>
          </a:p>
        </p:txBody>
      </p:sp>
    </p:spTree>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269D5C60-2C25-455A-9E35-35B1D9FA7349}" type="slidenum">
              <a:rPr lang="en-IE" smtClean="0"/>
              <a:pPr/>
              <a:t>‹#›</a:t>
            </a:fld>
            <a:endParaRPr lang="en-IE"/>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p>
            <a:endParaRPr lang="en-IE"/>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34D6C43-F7FC-4452-9022-8FD60A68DA1D}" type="datetimeFigureOut">
              <a:rPr lang="en-US" smtClean="0"/>
              <a:pPr/>
              <a:t>10/9/2015</a:t>
            </a:fld>
            <a:endParaRPr lang="en-IE"/>
          </a:p>
        </p:txBody>
      </p:sp>
      <p:sp>
        <p:nvSpPr>
          <p:cNvPr id="19" name="Footer Placeholder 18"/>
          <p:cNvSpPr>
            <a:spLocks noGrp="1"/>
          </p:cNvSpPr>
          <p:nvPr>
            <p:ph type="ftr" sz="quarter" idx="11"/>
          </p:nvPr>
        </p:nvSpPr>
        <p:spPr/>
        <p:txBody>
          <a:bodyPr/>
          <a:lstStyle/>
          <a:p>
            <a:endParaRPr lang="en-IE"/>
          </a:p>
        </p:txBody>
      </p:sp>
      <p:sp>
        <p:nvSpPr>
          <p:cNvPr id="27" name="Slide Number Placeholder 26"/>
          <p:cNvSpPr>
            <a:spLocks noGrp="1"/>
          </p:cNvSpPr>
          <p:nvPr>
            <p:ph type="sldNum" sz="quarter" idx="12"/>
          </p:nvPr>
        </p:nvSpPr>
        <p:spPr/>
        <p:txBody>
          <a:bodyPr/>
          <a:lstStyle/>
          <a:p>
            <a:fld id="{269D5C60-2C25-455A-9E35-35B1D9FA7349}" type="slidenum">
              <a:rPr lang="en-IE" smtClean="0"/>
              <a:pPr/>
              <a:t>‹#›</a:t>
            </a:fld>
            <a:endParaRPr lang="en-IE"/>
          </a:p>
        </p:txBody>
      </p:sp>
    </p:spTree>
  </p:cSld>
  <p:clrMapOvr>
    <a:overrideClrMapping bg1="dk1" tx1="lt1" bg2="dk2" tx2="lt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9D5C60-2C25-455A-9E35-35B1D9FA7349}" type="slidenum">
              <a:rPr lang="en-IE" smtClean="0"/>
              <a:pPr/>
              <a:t>‹#›</a:t>
            </a:fld>
            <a:endParaRPr lang="en-IE"/>
          </a:p>
        </p:txBody>
      </p:sp>
    </p:spTree>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34D6C43-F7FC-4452-9022-8FD60A68DA1D}" type="datetimeFigureOut">
              <a:rPr lang="en-US" smtClean="0"/>
              <a:pPr/>
              <a:t>10/9/2015</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F34D6C43-F7FC-4452-9022-8FD60A68DA1D}" type="datetimeFigureOut">
              <a:rPr lang="en-US" smtClean="0"/>
              <a:pPr/>
              <a:t>10/9/2015</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34D6C43-F7FC-4452-9022-8FD60A68DA1D}" type="datetimeFigureOut">
              <a:rPr lang="en-US" smtClean="0"/>
              <a:pPr/>
              <a:t>10/9/2015</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4D6C43-F7FC-4452-9022-8FD60A68DA1D}" type="datetimeFigureOut">
              <a:rPr lang="en-US" smtClean="0"/>
              <a:pPr/>
              <a:t>10/9/2015</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a:xfrm>
            <a:off x="8077200" y="6356350"/>
            <a:ext cx="609600" cy="365125"/>
          </a:xfrm>
        </p:spPr>
        <p:txBody>
          <a:bodyPr/>
          <a:lstStyle/>
          <a:p>
            <a:fld id="{269D5C60-2C25-455A-9E35-35B1D9FA7349}" type="slidenum">
              <a:rPr lang="en-IE" smtClean="0"/>
              <a:pPr/>
              <a:t>‹#›</a:t>
            </a:fld>
            <a:endParaRPr lang="en-IE"/>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F34D6C43-F7FC-4452-9022-8FD60A68DA1D}" type="datetimeFigureOut">
              <a:rPr lang="en-US" smtClean="0"/>
              <a:pPr/>
              <a:t>10/9/2015</a:t>
            </a:fld>
            <a:endParaRPr lang="en-IE"/>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IE"/>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269D5C60-2C25-455A-9E35-35B1D9FA7349}" type="slidenum">
              <a:rPr lang="en-IE" smtClean="0"/>
              <a:pPr/>
              <a:t>‹#›</a:t>
            </a:fld>
            <a:endParaRPr lang="en-IE"/>
          </a:p>
        </p:txBody>
      </p:sp>
    </p:spTree>
  </p:cSld>
  <p:clrMapOvr>
    <a:overrideClrMapping bg1="lt1" tx1="dk1" bg2="lt2" tx2="dk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269D5C60-2C25-455A-9E35-35B1D9FA7349}" type="slidenum">
              <a:rPr lang="en-IE" smtClean="0"/>
              <a:pPr/>
              <a:t>‹#›</a:t>
            </a:fld>
            <a:endParaRPr lang="en-IE"/>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IE"/>
          </a:p>
        </p:txBody>
      </p:sp>
      <p:sp>
        <p:nvSpPr>
          <p:cNvPr id="6" name="Slide Number Placeholder 5"/>
          <p:cNvSpPr>
            <a:spLocks noGrp="1"/>
          </p:cNvSpPr>
          <p:nvPr>
            <p:ph type="sldNum" sz="quarter" idx="12"/>
          </p:nvPr>
        </p:nvSpPr>
        <p:spPr>
          <a:xfrm>
            <a:off x="6733952" y="6555112"/>
            <a:ext cx="588336" cy="228600"/>
          </a:xfrm>
        </p:spPr>
        <p:txBody>
          <a:bodyPr/>
          <a:lstStyle>
            <a:extLst/>
          </a:lstStyle>
          <a:p>
            <a:fld id="{269D5C60-2C25-455A-9E35-35B1D9FA7349}" type="slidenum">
              <a:rPr lang="en-IE" smtClean="0"/>
              <a:pPr/>
              <a:t>‹#›</a:t>
            </a:fld>
            <a:endParaRPr lang="en-IE"/>
          </a:p>
        </p:txBody>
      </p:sp>
    </p:spTree>
  </p:cSld>
  <p:clrMapOvr>
    <a:overrideClrMapping bg1="lt1" tx1="dk1" bg2="lt2" tx2="dk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p:txBody>
          <a:bodyPr/>
          <a:lstStyle>
            <a:extLst/>
          </a:lstStyle>
          <a:p>
            <a:endParaRPr lang="en-IE"/>
          </a:p>
        </p:txBody>
      </p:sp>
      <p:sp>
        <p:nvSpPr>
          <p:cNvPr id="7" name="Slide Number Placeholder 6"/>
          <p:cNvSpPr>
            <a:spLocks noGrp="1"/>
          </p:cNvSpPr>
          <p:nvPr>
            <p:ph type="sldNum" sz="quarter" idx="12"/>
          </p:nvPr>
        </p:nvSpPr>
        <p:spPr/>
        <p:txBody>
          <a:bodyPr/>
          <a:lstStyle>
            <a:extLst/>
          </a:lstStyle>
          <a:p>
            <a:fld id="{269D5C60-2C25-455A-9E35-35B1D9FA7349}" type="slidenum">
              <a:rPr lang="en-IE" smtClean="0"/>
              <a:pPr/>
              <a:t>‹#›</a:t>
            </a:fld>
            <a:endParaRPr lang="en-I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F34D6C43-F7FC-4452-9022-8FD60A68DA1D}" type="datetimeFigureOut">
              <a:rPr lang="en-US" smtClean="0"/>
              <a:pPr/>
              <a:t>10/9/2015</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34D6C43-F7FC-4452-9022-8FD60A68DA1D}" type="datetimeFigureOut">
              <a:rPr lang="en-US" smtClean="0"/>
              <a:pPr/>
              <a:t>10/9/2015</a:t>
            </a:fld>
            <a:endParaRPr lang="en-IE"/>
          </a:p>
        </p:txBody>
      </p:sp>
      <p:sp>
        <p:nvSpPr>
          <p:cNvPr id="8" name="Footer Placeholder 7"/>
          <p:cNvSpPr>
            <a:spLocks noGrp="1"/>
          </p:cNvSpPr>
          <p:nvPr>
            <p:ph type="ftr" sz="quarter" idx="11"/>
          </p:nvPr>
        </p:nvSpPr>
        <p:spPr/>
        <p:txBody>
          <a:bodyPr/>
          <a:lstStyle>
            <a:extLst/>
          </a:lstStyle>
          <a:p>
            <a:endParaRPr lang="en-IE"/>
          </a:p>
        </p:txBody>
      </p:sp>
      <p:sp>
        <p:nvSpPr>
          <p:cNvPr id="9" name="Slide Number Placeholder 8"/>
          <p:cNvSpPr>
            <a:spLocks noGrp="1"/>
          </p:cNvSpPr>
          <p:nvPr>
            <p:ph type="sldNum" sz="quarter" idx="12"/>
          </p:nvPr>
        </p:nvSpPr>
        <p:spPr/>
        <p:txBody>
          <a:bodyPr/>
          <a:lstStyle>
            <a:extLst/>
          </a:lstStyle>
          <a:p>
            <a:fld id="{269D5C60-2C25-455A-9E35-35B1D9FA7349}" type="slidenum">
              <a:rPr lang="en-IE" smtClean="0"/>
              <a:pPr/>
              <a:t>‹#›</a:t>
            </a:fld>
            <a:endParaRPr lang="en-IE"/>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34D6C43-F7FC-4452-9022-8FD60A68DA1D}" type="datetimeFigureOut">
              <a:rPr lang="en-US" smtClean="0"/>
              <a:pPr/>
              <a:t>10/9/2015</a:t>
            </a:fld>
            <a:endParaRPr lang="en-IE"/>
          </a:p>
        </p:txBody>
      </p:sp>
      <p:sp>
        <p:nvSpPr>
          <p:cNvPr id="4" name="Footer Placeholder 3"/>
          <p:cNvSpPr>
            <a:spLocks noGrp="1"/>
          </p:cNvSpPr>
          <p:nvPr>
            <p:ph type="ftr" sz="quarter" idx="11"/>
          </p:nvPr>
        </p:nvSpPr>
        <p:spPr/>
        <p:txBody>
          <a:bodyPr/>
          <a:lstStyle>
            <a:extLst/>
          </a:lstStyle>
          <a:p>
            <a:endParaRPr lang="en-IE"/>
          </a:p>
        </p:txBody>
      </p:sp>
      <p:sp>
        <p:nvSpPr>
          <p:cNvPr id="5" name="Slide Number Placeholder 4"/>
          <p:cNvSpPr>
            <a:spLocks noGrp="1"/>
          </p:cNvSpPr>
          <p:nvPr>
            <p:ph type="sldNum" sz="quarter" idx="12"/>
          </p:nvPr>
        </p:nvSpPr>
        <p:spPr/>
        <p:txBody>
          <a:bodyPr/>
          <a:lstStyle>
            <a:extLst/>
          </a:lstStyle>
          <a:p>
            <a:fld id="{269D5C60-2C25-455A-9E35-35B1D9FA7349}" type="slidenum">
              <a:rPr lang="en-IE" smtClean="0"/>
              <a:pPr/>
              <a:t>‹#›</a:t>
            </a:fld>
            <a:endParaRPr lang="en-IE"/>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F34D6C43-F7FC-4452-9022-8FD60A68DA1D}" type="datetimeFigureOut">
              <a:rPr lang="en-US" smtClean="0"/>
              <a:pPr/>
              <a:t>10/9/2015</a:t>
            </a:fld>
            <a:endParaRPr lang="en-IE"/>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IE"/>
          </a:p>
        </p:txBody>
      </p:sp>
      <p:sp>
        <p:nvSpPr>
          <p:cNvPr id="4" name="Slide Number Placeholder 3"/>
          <p:cNvSpPr>
            <a:spLocks noGrp="1"/>
          </p:cNvSpPr>
          <p:nvPr>
            <p:ph type="sldNum" sz="quarter" idx="12"/>
          </p:nvPr>
        </p:nvSpPr>
        <p:spPr/>
        <p:txBody>
          <a:bodyPr/>
          <a:lstStyle>
            <a:extLst/>
          </a:lstStyle>
          <a:p>
            <a:fld id="{269D5C60-2C25-455A-9E35-35B1D9FA7349}" type="slidenum">
              <a:rPr lang="en-IE" smtClean="0"/>
              <a:pPr/>
              <a:t>‹#›</a:t>
            </a:fld>
            <a:endParaRPr lang="en-IE"/>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p:txBody>
          <a:bodyPr/>
          <a:lstStyle>
            <a:extLst/>
          </a:lstStyle>
          <a:p>
            <a:endParaRPr lang="en-IE"/>
          </a:p>
        </p:txBody>
      </p:sp>
      <p:sp>
        <p:nvSpPr>
          <p:cNvPr id="7" name="Slide Number Placeholder 6"/>
          <p:cNvSpPr>
            <a:spLocks noGrp="1"/>
          </p:cNvSpPr>
          <p:nvPr>
            <p:ph type="sldNum" sz="quarter" idx="12"/>
          </p:nvPr>
        </p:nvSpPr>
        <p:spPr/>
        <p:txBody>
          <a:bodyPr/>
          <a:lstStyle>
            <a:extLst/>
          </a:lstStyle>
          <a:p>
            <a:fld id="{269D5C60-2C25-455A-9E35-35B1D9FA7349}" type="slidenum">
              <a:rPr lang="en-IE" smtClean="0"/>
              <a:pPr/>
              <a:t>‹#›</a:t>
            </a:fld>
            <a:endParaRPr lang="en-IE"/>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p:txBody>
          <a:bodyPr/>
          <a:lstStyle>
            <a:extLst/>
          </a:lstStyle>
          <a:p>
            <a:endParaRPr lang="en-IE"/>
          </a:p>
        </p:txBody>
      </p:sp>
      <p:sp>
        <p:nvSpPr>
          <p:cNvPr id="7" name="Slide Number Placeholder 6"/>
          <p:cNvSpPr>
            <a:spLocks noGrp="1"/>
          </p:cNvSpPr>
          <p:nvPr>
            <p:ph type="sldNum" sz="quarter" idx="12"/>
          </p:nvPr>
        </p:nvSpPr>
        <p:spPr/>
        <p:txBody>
          <a:bodyPr/>
          <a:lstStyle>
            <a:extLst/>
          </a:lstStyle>
          <a:p>
            <a:fld id="{269D5C60-2C25-455A-9E35-35B1D9FA7349}" type="slidenum">
              <a:rPr lang="en-IE" smtClean="0"/>
              <a:pPr/>
              <a:t>‹#›</a:t>
            </a:fld>
            <a:endParaRPr lang="en-IE"/>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269D5C60-2C25-455A-9E35-35B1D9FA7349}" type="slidenum">
              <a:rPr lang="en-IE" smtClean="0"/>
              <a:pPr/>
              <a:t>‹#›</a:t>
            </a:fld>
            <a:endParaRPr lang="en-IE"/>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IE"/>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269D5C60-2C25-455A-9E35-35B1D9FA7349}" type="slidenum">
              <a:rPr lang="en-IE" smtClean="0"/>
              <a:pPr/>
              <a:t>‹#›</a:t>
            </a:fld>
            <a:endParaRPr lang="en-IE"/>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F34D6C43-F7FC-4452-9022-8FD60A68DA1D}" type="datetimeFigureOut">
              <a:rPr lang="en-US" smtClean="0"/>
              <a:pPr/>
              <a:t>10/9/2015</a:t>
            </a:fld>
            <a:endParaRPr lang="en-IE"/>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IE"/>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269D5C60-2C25-455A-9E35-35B1D9FA7349}" type="slidenum">
              <a:rPr lang="en-IE" smtClean="0"/>
              <a:pPr/>
              <a:t>‹#›</a:t>
            </a:fld>
            <a:endParaRPr lang="en-IE"/>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a:xfrm>
            <a:off x="457200" y="6480969"/>
            <a:ext cx="4260056" cy="300831"/>
          </a:xfrm>
        </p:spPr>
        <p:txBody>
          <a:bodyPr/>
          <a:lstStyle/>
          <a:p>
            <a:endParaRPr lang="en-IE"/>
          </a:p>
        </p:txBody>
      </p:sp>
      <p:sp>
        <p:nvSpPr>
          <p:cNvPr id="6" name="Slide Number Placeholder 5"/>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a:xfrm>
            <a:off x="2619376" y="6480969"/>
            <a:ext cx="4260056" cy="300831"/>
          </a:xfrm>
        </p:spPr>
        <p:txBody>
          <a:bodyPr/>
          <a:lstStyle/>
          <a:p>
            <a:endParaRPr lang="en-IE"/>
          </a:p>
        </p:txBody>
      </p:sp>
      <p:sp>
        <p:nvSpPr>
          <p:cNvPr id="6" name="Slide Number Placeholder 5"/>
          <p:cNvSpPr>
            <a:spLocks noGrp="1"/>
          </p:cNvSpPr>
          <p:nvPr>
            <p:ph type="sldNum" sz="quarter" idx="12"/>
          </p:nvPr>
        </p:nvSpPr>
        <p:spPr>
          <a:xfrm>
            <a:off x="8451056" y="809624"/>
            <a:ext cx="502920" cy="300831"/>
          </a:xfrm>
        </p:spPr>
        <p:txBody>
          <a:bodyPr/>
          <a:lstStyle/>
          <a:p>
            <a:fld id="{269D5C60-2C25-455A-9E35-35B1D9FA7349}" type="slidenum">
              <a:rPr lang="en-IE" smtClean="0"/>
              <a:pPr/>
              <a:t>‹#›</a:t>
            </a:fld>
            <a:endParaRPr lang="en-IE"/>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4D6C43-F7FC-4452-9022-8FD60A68DA1D}" type="datetimeFigureOut">
              <a:rPr lang="en-US" smtClean="0"/>
              <a:pPr/>
              <a:t>10/9/2015</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a:xfrm>
            <a:off x="457200" y="6480969"/>
            <a:ext cx="4260056" cy="301752"/>
          </a:xfrm>
        </p:spPr>
        <p:txBody>
          <a:bodyPr/>
          <a:lstStyle/>
          <a:p>
            <a:endParaRPr lang="en-IE"/>
          </a:p>
        </p:txBody>
      </p:sp>
      <p:sp>
        <p:nvSpPr>
          <p:cNvPr id="7" name="Slide Number Placeholder 6"/>
          <p:cNvSpPr>
            <a:spLocks noGrp="1"/>
          </p:cNvSpPr>
          <p:nvPr>
            <p:ph type="sldNum" sz="quarter" idx="12"/>
          </p:nvPr>
        </p:nvSpPr>
        <p:spPr>
          <a:xfrm>
            <a:off x="7589520" y="6480969"/>
            <a:ext cx="502920" cy="301752"/>
          </a:xfrm>
        </p:spPr>
        <p:txBody>
          <a:bodyPr/>
          <a:lstStyle/>
          <a:p>
            <a:fld id="{269D5C60-2C25-455A-9E35-35B1D9FA7349}" type="slidenum">
              <a:rPr lang="en-IE" smtClean="0"/>
              <a:pPr/>
              <a:t>‹#›</a:t>
            </a:fld>
            <a:endParaRPr lang="en-IE"/>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F34D6C43-F7FC-4452-9022-8FD60A68DA1D}" type="datetimeFigureOut">
              <a:rPr lang="en-US" smtClean="0"/>
              <a:pPr/>
              <a:t>10/9/2015</a:t>
            </a:fld>
            <a:endParaRPr lang="en-IE"/>
          </a:p>
        </p:txBody>
      </p:sp>
      <p:sp>
        <p:nvSpPr>
          <p:cNvPr id="8" name="Footer Placeholder 7"/>
          <p:cNvSpPr>
            <a:spLocks noGrp="1"/>
          </p:cNvSpPr>
          <p:nvPr>
            <p:ph type="ftr" sz="quarter" idx="11"/>
          </p:nvPr>
        </p:nvSpPr>
        <p:spPr>
          <a:xfrm>
            <a:off x="457200" y="6480969"/>
            <a:ext cx="4261104" cy="301752"/>
          </a:xfrm>
        </p:spPr>
        <p:txBody>
          <a:bodyPr/>
          <a:lstStyle/>
          <a:p>
            <a:endParaRPr lang="en-IE"/>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269D5C60-2C25-455A-9E35-35B1D9FA7349}" type="slidenum">
              <a:rPr lang="en-IE" smtClean="0"/>
              <a:pPr/>
              <a:t>‹#›</a:t>
            </a:fld>
            <a:endParaRPr lang="en-IE"/>
          </a:p>
        </p:txBody>
      </p:sp>
    </p:spTree>
  </p:cSld>
  <p:clrMapOvr>
    <a:overrideClrMapping bg1="dk1" tx1="lt1" bg2="dk2" tx2="lt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34D6C43-F7FC-4452-9022-8FD60A68DA1D}" type="datetimeFigureOut">
              <a:rPr lang="en-US" smtClean="0"/>
              <a:pPr/>
              <a:t>10/9/2015</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F34D6C43-F7FC-4452-9022-8FD60A68DA1D}" type="datetimeFigureOut">
              <a:rPr lang="en-US" smtClean="0"/>
              <a:pPr/>
              <a:t>10/9/2015</a:t>
            </a:fld>
            <a:endParaRPr lang="en-IE"/>
          </a:p>
        </p:txBody>
      </p:sp>
      <p:sp>
        <p:nvSpPr>
          <p:cNvPr id="3" name="Footer Placeholder 2"/>
          <p:cNvSpPr>
            <a:spLocks noGrp="1"/>
          </p:cNvSpPr>
          <p:nvPr>
            <p:ph type="ftr" sz="quarter" idx="11"/>
          </p:nvPr>
        </p:nvSpPr>
        <p:spPr>
          <a:xfrm>
            <a:off x="457200" y="6481890"/>
            <a:ext cx="4260056" cy="300831"/>
          </a:xfrm>
        </p:spPr>
        <p:txBody>
          <a:bodyPr/>
          <a:lstStyle/>
          <a:p>
            <a:endParaRPr lang="en-IE"/>
          </a:p>
        </p:txBody>
      </p:sp>
      <p:sp>
        <p:nvSpPr>
          <p:cNvPr id="4" name="Slide Number Placeholder 3"/>
          <p:cNvSpPr>
            <a:spLocks noGrp="1"/>
          </p:cNvSpPr>
          <p:nvPr>
            <p:ph type="sldNum" sz="quarter" idx="12"/>
          </p:nvPr>
        </p:nvSpPr>
        <p:spPr>
          <a:xfrm>
            <a:off x="7589520" y="6480969"/>
            <a:ext cx="502920" cy="301752"/>
          </a:xfrm>
        </p:spPr>
        <p:txBody>
          <a:bodyPr/>
          <a:lstStyle/>
          <a:p>
            <a:fld id="{269D5C60-2C25-455A-9E35-35B1D9FA7349}" type="slidenum">
              <a:rPr lang="en-IE" smtClean="0"/>
              <a:pPr/>
              <a:t>‹#›</a:t>
            </a:fld>
            <a:endParaRPr lang="en-IE"/>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IE"/>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269D5C60-2C25-455A-9E35-35B1D9FA7349}" type="slidenum">
              <a:rPr lang="en-IE" smtClean="0"/>
              <a:pPr/>
              <a:t>‹#›</a:t>
            </a:fld>
            <a:endParaRPr lang="en-IE"/>
          </a:p>
        </p:txBody>
      </p:sp>
    </p:spTree>
  </p:cSld>
  <p:clrMapOvr>
    <a:overrideClrMapping bg1="dk1" tx1="lt1" bg2="dk2" tx2="lt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IE"/>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269D5C60-2C25-455A-9E35-35B1D9FA7349}" type="slidenum">
              <a:rPr lang="en-IE" smtClean="0"/>
              <a:pPr/>
              <a:t>‹#›</a:t>
            </a:fld>
            <a:endParaRPr lang="en-IE"/>
          </a:p>
        </p:txBody>
      </p:sp>
    </p:spTree>
  </p:cSld>
  <p:clrMapOvr>
    <a:overrideClrMapping bg1="dk1" tx1="lt1" bg2="dk2" tx2="lt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F34D6C43-F7FC-4452-9022-8FD60A68DA1D}" type="datetimeFigureOut">
              <a:rPr lang="en-US" smtClean="0"/>
              <a:pPr/>
              <a:t>10/9/2015</a:t>
            </a:fld>
            <a:endParaRPr lang="en-IE"/>
          </a:p>
        </p:txBody>
      </p:sp>
      <p:sp>
        <p:nvSpPr>
          <p:cNvPr id="16" name="Slide Number Placeholder 15"/>
          <p:cNvSpPr>
            <a:spLocks noGrp="1"/>
          </p:cNvSpPr>
          <p:nvPr>
            <p:ph type="sldNum" sz="quarter" idx="11"/>
          </p:nvPr>
        </p:nvSpPr>
        <p:spPr/>
        <p:txBody>
          <a:bodyPr/>
          <a:lstStyle/>
          <a:p>
            <a:fld id="{269D5C60-2C25-455A-9E35-35B1D9FA7349}" type="slidenum">
              <a:rPr lang="en-IE" smtClean="0"/>
              <a:pPr/>
              <a:t>‹#›</a:t>
            </a:fld>
            <a:endParaRPr lang="en-IE"/>
          </a:p>
        </p:txBody>
      </p:sp>
      <p:sp>
        <p:nvSpPr>
          <p:cNvPr id="17" name="Footer Placeholder 16"/>
          <p:cNvSpPr>
            <a:spLocks noGrp="1"/>
          </p:cNvSpPr>
          <p:nvPr>
            <p:ph type="ftr" sz="quarter" idx="12"/>
          </p:nvPr>
        </p:nvSpPr>
        <p:spPr/>
        <p:txBody>
          <a:bodyPr/>
          <a:lstStyle/>
          <a:p>
            <a:endParaRPr lang="en-IE"/>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F34D6C43-F7FC-4452-9022-8FD60A68DA1D}" type="datetimeFigureOut">
              <a:rPr lang="en-US" smtClean="0"/>
              <a:pPr/>
              <a:t>10/9/2015</a:t>
            </a:fld>
            <a:endParaRPr lang="en-IE"/>
          </a:p>
        </p:txBody>
      </p:sp>
      <p:sp>
        <p:nvSpPr>
          <p:cNvPr id="15" name="Slide Number Placeholder 14"/>
          <p:cNvSpPr>
            <a:spLocks noGrp="1"/>
          </p:cNvSpPr>
          <p:nvPr>
            <p:ph type="sldNum" sz="quarter" idx="15"/>
          </p:nvPr>
        </p:nvSpPr>
        <p:spPr/>
        <p:txBody>
          <a:bodyPr/>
          <a:lstStyle>
            <a:lvl1pPr algn="ctr">
              <a:defRPr/>
            </a:lvl1pPr>
          </a:lstStyle>
          <a:p>
            <a:fld id="{269D5C60-2C25-455A-9E35-35B1D9FA7349}" type="slidenum">
              <a:rPr lang="en-IE" smtClean="0"/>
              <a:pPr/>
              <a:t>‹#›</a:t>
            </a:fld>
            <a:endParaRPr lang="en-IE"/>
          </a:p>
        </p:txBody>
      </p:sp>
      <p:sp>
        <p:nvSpPr>
          <p:cNvPr id="16" name="Footer Placeholder 15"/>
          <p:cNvSpPr>
            <a:spLocks noGrp="1"/>
          </p:cNvSpPr>
          <p:nvPr>
            <p:ph type="ftr" sz="quarter" idx="16"/>
          </p:nvPr>
        </p:nvSpPr>
        <p:spPr/>
        <p:txBody>
          <a:bodyPr/>
          <a:lstStyle/>
          <a:p>
            <a:endParaRPr lang="en-IE"/>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9D5C60-2C25-455A-9E35-35B1D9FA7349}" type="slidenum">
              <a:rPr lang="en-IE" smtClean="0"/>
              <a:pPr/>
              <a:t>‹#›</a:t>
            </a:fld>
            <a:endParaRPr lang="en-IE"/>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269D5C60-2C25-455A-9E35-35B1D9FA7349}" type="slidenum">
              <a:rPr lang="en-IE" smtClean="0"/>
              <a:pPr/>
              <a:t>‹#›</a:t>
            </a:fld>
            <a:endParaRPr lang="en-IE"/>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269D5C60-2C25-455A-9E35-35B1D9FA7349}" type="slidenum">
              <a:rPr lang="en-IE" smtClean="0"/>
              <a:pPr/>
              <a:t>‹#›</a:t>
            </a:fld>
            <a:endParaRPr lang="en-IE"/>
          </a:p>
        </p:txBody>
      </p:sp>
      <p:sp>
        <p:nvSpPr>
          <p:cNvPr id="8" name="Footer Placeholder 7"/>
          <p:cNvSpPr>
            <a:spLocks noGrp="1"/>
          </p:cNvSpPr>
          <p:nvPr>
            <p:ph type="ftr" sz="quarter" idx="11"/>
          </p:nvPr>
        </p:nvSpPr>
        <p:spPr/>
        <p:txBody>
          <a:bodyPr/>
          <a:lstStyle/>
          <a:p>
            <a:endParaRPr lang="en-IE"/>
          </a:p>
        </p:txBody>
      </p:sp>
      <p:sp>
        <p:nvSpPr>
          <p:cNvPr id="7" name="Date Placeholder 6"/>
          <p:cNvSpPr>
            <a:spLocks noGrp="1"/>
          </p:cNvSpPr>
          <p:nvPr>
            <p:ph type="dt" sz="half" idx="10"/>
          </p:nvPr>
        </p:nvSpPr>
        <p:spPr/>
        <p:txBody>
          <a:bodyPr/>
          <a:lstStyle/>
          <a:p>
            <a:fld id="{F34D6C43-F7FC-4452-9022-8FD60A68DA1D}" type="datetimeFigureOut">
              <a:rPr lang="en-US" smtClean="0"/>
              <a:pPr/>
              <a:t>10/9/2015</a:t>
            </a:fld>
            <a:endParaRPr lang="en-IE"/>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34D6C43-F7FC-4452-9022-8FD60A68DA1D}" type="datetimeFigureOut">
              <a:rPr lang="en-US" smtClean="0"/>
              <a:pPr/>
              <a:t>10/9/2015</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269D5C60-2C25-455A-9E35-35B1D9FA7349}" type="slidenum">
              <a:rPr lang="en-IE" smtClean="0"/>
              <a:pPr/>
              <a:t>‹#›</a:t>
            </a:fld>
            <a:endParaRPr lang="en-IE"/>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4D6C43-F7FC-4452-9022-8FD60A68DA1D}" type="datetimeFigureOut">
              <a:rPr lang="en-US" smtClean="0"/>
              <a:pPr/>
              <a:t>10/9/2015</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F34D6C43-F7FC-4452-9022-8FD60A68DA1D}" type="datetimeFigureOut">
              <a:rPr lang="en-US" smtClean="0"/>
              <a:pPr/>
              <a:t>10/9/2015</a:t>
            </a:fld>
            <a:endParaRPr lang="en-IE"/>
          </a:p>
        </p:txBody>
      </p:sp>
      <p:sp>
        <p:nvSpPr>
          <p:cNvPr id="9" name="Slide Number Placeholder 8"/>
          <p:cNvSpPr>
            <a:spLocks noGrp="1"/>
          </p:cNvSpPr>
          <p:nvPr>
            <p:ph type="sldNum" sz="quarter" idx="15"/>
          </p:nvPr>
        </p:nvSpPr>
        <p:spPr/>
        <p:txBody>
          <a:bodyPr/>
          <a:lstStyle/>
          <a:p>
            <a:fld id="{269D5C60-2C25-455A-9E35-35B1D9FA7349}" type="slidenum">
              <a:rPr lang="en-IE" smtClean="0"/>
              <a:pPr/>
              <a:t>‹#›</a:t>
            </a:fld>
            <a:endParaRPr lang="en-IE"/>
          </a:p>
        </p:txBody>
      </p:sp>
      <p:sp>
        <p:nvSpPr>
          <p:cNvPr id="10" name="Footer Placeholder 9"/>
          <p:cNvSpPr>
            <a:spLocks noGrp="1"/>
          </p:cNvSpPr>
          <p:nvPr>
            <p:ph type="ftr" sz="quarter" idx="16"/>
          </p:nvPr>
        </p:nvSpPr>
        <p:spPr/>
        <p:txBody>
          <a:bodyPr/>
          <a:lstStyle/>
          <a:p>
            <a:endParaRPr lang="en-IE"/>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F34D6C43-F7FC-4452-9022-8FD60A68DA1D}" type="datetimeFigureOut">
              <a:rPr lang="en-US" smtClean="0"/>
              <a:pPr/>
              <a:t>10/9/2015</a:t>
            </a:fld>
            <a:endParaRPr lang="en-IE"/>
          </a:p>
        </p:txBody>
      </p:sp>
      <p:sp>
        <p:nvSpPr>
          <p:cNvPr id="9" name="Slide Number Placeholder 8"/>
          <p:cNvSpPr>
            <a:spLocks noGrp="1"/>
          </p:cNvSpPr>
          <p:nvPr>
            <p:ph type="sldNum" sz="quarter" idx="11"/>
          </p:nvPr>
        </p:nvSpPr>
        <p:spPr/>
        <p:txBody>
          <a:bodyPr/>
          <a:lstStyle/>
          <a:p>
            <a:fld id="{269D5C60-2C25-455A-9E35-35B1D9FA7349}" type="slidenum">
              <a:rPr lang="en-IE" smtClean="0"/>
              <a:pPr/>
              <a:t>‹#›</a:t>
            </a:fld>
            <a:endParaRPr lang="en-IE"/>
          </a:p>
        </p:txBody>
      </p:sp>
      <p:sp>
        <p:nvSpPr>
          <p:cNvPr id="10" name="Footer Placeholder 9"/>
          <p:cNvSpPr>
            <a:spLocks noGrp="1"/>
          </p:cNvSpPr>
          <p:nvPr>
            <p:ph type="ftr" sz="quarter" idx="12"/>
          </p:nvPr>
        </p:nvSpPr>
        <p:spPr/>
        <p:txBody>
          <a:bodyPr/>
          <a:lstStyle/>
          <a:p>
            <a:endParaRPr lang="en-IE"/>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F34D6C43-F7FC-4452-9022-8FD60A68DA1D}" type="datetimeFigureOut">
              <a:rPr lang="en-US" smtClean="0"/>
              <a:pPr/>
              <a:t>10/9/2015</a:t>
            </a:fld>
            <a:endParaRPr lang="en-IE"/>
          </a:p>
        </p:txBody>
      </p:sp>
      <p:sp>
        <p:nvSpPr>
          <p:cNvPr id="17" name="Footer Placeholder 16"/>
          <p:cNvSpPr>
            <a:spLocks noGrp="1"/>
          </p:cNvSpPr>
          <p:nvPr>
            <p:ph type="ftr" sz="quarter" idx="11"/>
          </p:nvPr>
        </p:nvSpPr>
        <p:spPr>
          <a:xfrm>
            <a:off x="5410200" y="4205288"/>
            <a:ext cx="1295400" cy="457200"/>
          </a:xfrm>
        </p:spPr>
        <p:txBody>
          <a:bodyPr/>
          <a:lstStyle/>
          <a:p>
            <a:endParaRPr lang="en-IE"/>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269D5C60-2C25-455A-9E35-35B1D9FA7349}" type="slidenum">
              <a:rPr lang="en-IE" smtClean="0"/>
              <a:pPr/>
              <a:t>‹#›</a:t>
            </a:fld>
            <a:endParaRPr lang="en-I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F34D6C43-F7FC-4452-9022-8FD60A68DA1D}" type="datetimeFigureOut">
              <a:rPr lang="en-US" smtClean="0"/>
              <a:pPr/>
              <a:t>10/9/2015</a:t>
            </a:fld>
            <a:endParaRPr lang="en-IE"/>
          </a:p>
        </p:txBody>
      </p:sp>
      <p:sp>
        <p:nvSpPr>
          <p:cNvPr id="27" name="Slide Number Placeholder 26"/>
          <p:cNvSpPr>
            <a:spLocks noGrp="1"/>
          </p:cNvSpPr>
          <p:nvPr>
            <p:ph type="sldNum" sz="quarter" idx="11"/>
          </p:nvPr>
        </p:nvSpPr>
        <p:spPr/>
        <p:txBody>
          <a:bodyPr rtlCol="0"/>
          <a:lstStyle/>
          <a:p>
            <a:fld id="{269D5C60-2C25-455A-9E35-35B1D9FA7349}" type="slidenum">
              <a:rPr lang="en-IE" smtClean="0"/>
              <a:pPr/>
              <a:t>‹#›</a:t>
            </a:fld>
            <a:endParaRPr lang="en-IE"/>
          </a:p>
        </p:txBody>
      </p:sp>
      <p:sp>
        <p:nvSpPr>
          <p:cNvPr id="28" name="Footer Placeholder 27"/>
          <p:cNvSpPr>
            <a:spLocks noGrp="1"/>
          </p:cNvSpPr>
          <p:nvPr>
            <p:ph type="ftr" sz="quarter" idx="12"/>
          </p:nvPr>
        </p:nvSpPr>
        <p:spPr/>
        <p:txBody>
          <a:bodyPr rtlCol="0"/>
          <a:lstStyle/>
          <a:p>
            <a:endParaRPr lang="en-IE"/>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F34D6C43-F7FC-4452-9022-8FD60A68DA1D}" type="datetimeFigureOut">
              <a:rPr lang="en-US" smtClean="0"/>
              <a:pPr/>
              <a:t>10/9/2015</a:t>
            </a:fld>
            <a:endParaRPr lang="en-IE"/>
          </a:p>
        </p:txBody>
      </p:sp>
      <p:sp>
        <p:nvSpPr>
          <p:cNvPr id="4" name="Footer Placeholder 3"/>
          <p:cNvSpPr>
            <a:spLocks noGrp="1"/>
          </p:cNvSpPr>
          <p:nvPr>
            <p:ph type="ftr" sz="quarter" idx="11"/>
          </p:nvPr>
        </p:nvSpPr>
        <p:spPr>
          <a:xfrm>
            <a:off x="5257800" y="612648"/>
            <a:ext cx="1325880" cy="457200"/>
          </a:xfrm>
        </p:spPr>
        <p:txBody>
          <a:bodyPr/>
          <a:lstStyle/>
          <a:p>
            <a:endParaRPr lang="en-IE"/>
          </a:p>
        </p:txBody>
      </p:sp>
      <p:sp>
        <p:nvSpPr>
          <p:cNvPr id="5" name="Slide Number Placeholder 4"/>
          <p:cNvSpPr>
            <a:spLocks noGrp="1"/>
          </p:cNvSpPr>
          <p:nvPr>
            <p:ph type="sldNum" sz="quarter" idx="12"/>
          </p:nvPr>
        </p:nvSpPr>
        <p:spPr>
          <a:xfrm>
            <a:off x="8174736" y="2272"/>
            <a:ext cx="762000" cy="365760"/>
          </a:xfrm>
        </p:spPr>
        <p:txBody>
          <a:bodyPr/>
          <a:lstStyle/>
          <a:p>
            <a:fld id="{269D5C60-2C25-455A-9E35-35B1D9FA7349}" type="slidenum">
              <a:rPr lang="en-IE" smtClean="0"/>
              <a:pPr/>
              <a:t>‹#›</a:t>
            </a:fld>
            <a:endParaRPr lang="en-IE"/>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4D6C43-F7FC-4452-9022-8FD60A68DA1D}" type="datetimeFigureOut">
              <a:rPr lang="en-US" smtClean="0"/>
              <a:pPr/>
              <a:t>10/9/2015</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34D6C43-F7FC-4452-9022-8FD60A68DA1D}" type="datetimeFigureOut">
              <a:rPr lang="en-US" smtClean="0"/>
              <a:pPr/>
              <a:t>10/9/2015</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4D6C43-F7FC-4452-9022-8FD60A68DA1D}" type="datetimeFigureOut">
              <a:rPr lang="en-US" smtClean="0"/>
              <a:pPr/>
              <a:t>10/9/2015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9D5C60-2C25-455A-9E35-35B1D9FA7349}" type="slidenum">
              <a:rPr lang="en-IE" smtClean="0"/>
              <a:pPr/>
              <a:t>‹#›</a:t>
            </a:fld>
            <a:endParaRPr lang="en-I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6.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4D6C43-F7FC-4452-9022-8FD60A68DA1D}" type="datetimeFigureOut">
              <a:rPr lang="en-US" smtClean="0"/>
              <a:pPr/>
              <a:t>10/9/2015</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9D5C60-2C25-455A-9E35-35B1D9FA7349}" type="slidenum">
              <a:rPr lang="en-IE" smtClean="0"/>
              <a:pPr/>
              <a:t>‹#›</a:t>
            </a:fld>
            <a:endParaRPr lang="en-IE"/>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F34D6C43-F7FC-4452-9022-8FD60A68DA1D}" type="datetimeFigureOut">
              <a:rPr lang="en-US" smtClean="0"/>
              <a:pPr/>
              <a:t>10/9/2015</a:t>
            </a:fld>
            <a:endParaRPr lang="en-IE"/>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IE"/>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69D5C60-2C25-455A-9E35-35B1D9FA7349}" type="slidenum">
              <a:rPr lang="en-IE" smtClean="0"/>
              <a:pPr/>
              <a:t>‹#›</a:t>
            </a:fld>
            <a:endParaRPr lang="en-IE"/>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34D6C43-F7FC-4452-9022-8FD60A68DA1D}" type="datetimeFigureOut">
              <a:rPr lang="en-US" smtClean="0"/>
              <a:pPr/>
              <a:t>10/9/2015</a:t>
            </a:fld>
            <a:endParaRPr lang="en-IE"/>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IE"/>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269D5C60-2C25-455A-9E35-35B1D9FA7349}" type="slidenum">
              <a:rPr lang="en-IE" smtClean="0"/>
              <a:pPr/>
              <a:t>‹#›</a:t>
            </a:fld>
            <a:endParaRPr lang="en-IE"/>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F34D6C43-F7FC-4452-9022-8FD60A68DA1D}" type="datetimeFigureOut">
              <a:rPr lang="en-US" smtClean="0"/>
              <a:pPr/>
              <a:t>10/9/2015</a:t>
            </a:fld>
            <a:endParaRPr lang="en-IE"/>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IE"/>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269D5C60-2C25-455A-9E35-35B1D9FA7349}" type="slidenum">
              <a:rPr lang="en-IE" smtClean="0"/>
              <a:pPr/>
              <a:t>‹#›</a:t>
            </a:fld>
            <a:endParaRPr lang="en-IE"/>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F34D6C43-F7FC-4452-9022-8FD60A68DA1D}" type="datetimeFigureOut">
              <a:rPr lang="en-US" smtClean="0"/>
              <a:pPr/>
              <a:t>10/9/2015</a:t>
            </a:fld>
            <a:endParaRPr lang="en-IE"/>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IE"/>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269D5C60-2C25-455A-9E35-35B1D9FA7349}" type="slidenum">
              <a:rPr lang="en-IE" smtClean="0"/>
              <a:pPr/>
              <a:t>‹#›</a:t>
            </a:fld>
            <a:endParaRPr lang="en-IE"/>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34D6C43-F7FC-4452-9022-8FD60A68DA1D}" type="datetimeFigureOut">
              <a:rPr lang="en-US" smtClean="0"/>
              <a:pPr/>
              <a:t>10/9/2015</a:t>
            </a:fld>
            <a:endParaRPr lang="en-IE"/>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IE"/>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69D5C60-2C25-455A-9E35-35B1D9FA7349}" type="slidenum">
              <a:rPr lang="en-IE" smtClean="0"/>
              <a:pPr/>
              <a:t>‹#›</a:t>
            </a:fld>
            <a:endParaRPr lang="en-IE"/>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F34D6C43-F7FC-4452-9022-8FD60A68DA1D}" type="datetimeFigureOut">
              <a:rPr lang="en-US" smtClean="0"/>
              <a:pPr/>
              <a:t>10/9/2015</a:t>
            </a:fld>
            <a:endParaRPr lang="en-IE"/>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IE"/>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269D5C60-2C25-455A-9E35-35B1D9FA7349}" type="slidenum">
              <a:rPr lang="en-IE" smtClean="0"/>
              <a:pPr/>
              <a:t>‹#›</a:t>
            </a:fld>
            <a:endParaRPr lang="en-IE"/>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F34D6C43-F7FC-4452-9022-8FD60A68DA1D}" type="datetimeFigureOut">
              <a:rPr lang="en-US" smtClean="0"/>
              <a:pPr/>
              <a:t>10/9/2015</a:t>
            </a:fld>
            <a:endParaRPr lang="en-IE"/>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IE"/>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269D5C60-2C25-455A-9E35-35B1D9FA7349}" type="slidenum">
              <a:rPr lang="en-IE" smtClean="0"/>
              <a:pPr/>
              <a:t>‹#›</a:t>
            </a:fld>
            <a:endParaRPr lang="en-IE"/>
          </a:p>
        </p:txBody>
      </p:sp>
    </p:spTree>
  </p:cSld>
  <p:clrMap bg1="dk1" tx1="lt1" bg2="dk2" tx2="lt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F34D6C43-F7FC-4452-9022-8FD60A68DA1D}" type="datetimeFigureOut">
              <a:rPr lang="en-US" smtClean="0"/>
              <a:pPr/>
              <a:t>10/9/2015</a:t>
            </a:fld>
            <a:endParaRPr lang="en-IE"/>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IE"/>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269D5C60-2C25-455A-9E35-35B1D9FA7349}" type="slidenum">
              <a:rPr lang="en-IE" smtClean="0"/>
              <a:pPr/>
              <a:t>‹#›</a:t>
            </a:fld>
            <a:endParaRPr lang="en-IE"/>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F34D6C43-F7FC-4452-9022-8FD60A68DA1D}" type="datetimeFigureOut">
              <a:rPr lang="en-US" smtClean="0"/>
              <a:pPr/>
              <a:t>10/9/2015</a:t>
            </a:fld>
            <a:endParaRPr lang="en-IE"/>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IE"/>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269D5C60-2C25-455A-9E35-35B1D9FA7349}" type="slidenum">
              <a:rPr lang="en-IE" smtClean="0"/>
              <a:pPr/>
              <a:t>‹#›</a:t>
            </a:fld>
            <a:endParaRPr lang="en-IE"/>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10.xml"/><Relationship Id="rId1" Type="http://schemas.openxmlformats.org/officeDocument/2006/relationships/slideLayout" Target="../slideLayouts/slideLayout9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35.xml"/><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6.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57.xml"/><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68.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79.xml"/></Relationships>
</file>

<file path=ppt/slides/_rels/slide9.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8.jpeg"/><Relationship Id="rId7"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101.xml"/><Relationship Id="rId6" Type="http://schemas.openxmlformats.org/officeDocument/2006/relationships/hyperlink" Target="http://www.panoramio.com/photo_explorer" TargetMode="External"/><Relationship Id="rId5" Type="http://schemas.openxmlformats.org/officeDocument/2006/relationships/image" Target="../media/image19.jpeg"/><Relationship Id="rId4" Type="http://schemas.openxmlformats.org/officeDocument/2006/relationships/hyperlink" Target="http://farm5.static.flickr.com/4020/4380613542_f7f41a3360.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285861"/>
            <a:ext cx="9144000" cy="2314590"/>
          </a:xfrm>
          <a:solidFill>
            <a:srgbClr val="FFFF00"/>
          </a:solidFill>
        </p:spPr>
        <p:txBody>
          <a:bodyPr>
            <a:normAutofit fontScale="90000"/>
          </a:bodyPr>
          <a:lstStyle/>
          <a:p>
            <a:r>
              <a:rPr lang="en-IE" sz="8800" dirty="0" smtClean="0">
                <a:solidFill>
                  <a:srgbClr val="7030A0"/>
                </a:solidFill>
                <a:latin typeface="Apple Chancery" pitchFamily="66" charset="0"/>
              </a:rPr>
              <a:t>Killaspugbrone		</a:t>
            </a:r>
            <a:endParaRPr lang="en-IE" sz="8800" dirty="0">
              <a:solidFill>
                <a:srgbClr val="7030A0"/>
              </a:solidFill>
              <a:latin typeface="Apple Chancery" pitchFamily="66" charset="0"/>
            </a:endParaRPr>
          </a:p>
        </p:txBody>
      </p:sp>
      <p:sp>
        <p:nvSpPr>
          <p:cNvPr id="3" name="Subtitle 2"/>
          <p:cNvSpPr>
            <a:spLocks noGrp="1"/>
          </p:cNvSpPr>
          <p:nvPr>
            <p:ph type="subTitle" idx="1"/>
          </p:nvPr>
        </p:nvSpPr>
        <p:spPr/>
        <p:txBody>
          <a:bodyPr/>
          <a:lstStyle/>
          <a:p>
            <a:r>
              <a:rPr lang="en-IE" dirty="0" smtClean="0">
                <a:solidFill>
                  <a:srgbClr val="0070C0"/>
                </a:solidFill>
              </a:rPr>
              <a:t>By</a:t>
            </a:r>
            <a:r>
              <a:rPr lang="en-IE" dirty="0" smtClean="0">
                <a:solidFill>
                  <a:schemeClr val="tx2">
                    <a:lumMod val="75000"/>
                  </a:schemeClr>
                </a:solidFill>
              </a:rPr>
              <a:t> </a:t>
            </a:r>
            <a:r>
              <a:rPr lang="en-IE" dirty="0" err="1" smtClean="0">
                <a:solidFill>
                  <a:srgbClr val="CD159D"/>
                </a:solidFill>
              </a:rPr>
              <a:t>Alannah</a:t>
            </a:r>
            <a:r>
              <a:rPr lang="en-IE" dirty="0" err="1" smtClean="0">
                <a:solidFill>
                  <a:srgbClr val="0070C0"/>
                </a:solidFill>
              </a:rPr>
              <a:t>,</a:t>
            </a:r>
            <a:r>
              <a:rPr lang="en-IE" dirty="0" err="1" smtClean="0">
                <a:solidFill>
                  <a:srgbClr val="CD159D"/>
                </a:solidFill>
              </a:rPr>
              <a:t>Holly</a:t>
            </a:r>
            <a:r>
              <a:rPr lang="en-IE" dirty="0" smtClean="0">
                <a:solidFill>
                  <a:srgbClr val="CD159D"/>
                </a:solidFill>
              </a:rPr>
              <a:t> </a:t>
            </a:r>
            <a:r>
              <a:rPr lang="en-IE" dirty="0" smtClean="0">
                <a:solidFill>
                  <a:srgbClr val="0070C0"/>
                </a:solidFill>
              </a:rPr>
              <a:t>and </a:t>
            </a:r>
            <a:r>
              <a:rPr lang="en-IE" dirty="0" smtClean="0">
                <a:solidFill>
                  <a:srgbClr val="CD159D"/>
                </a:solidFill>
              </a:rPr>
              <a:t>Freya</a:t>
            </a:r>
            <a:endParaRPr lang="en-IE" dirty="0">
              <a:solidFill>
                <a:schemeClr val="tx2">
                  <a:lumMod val="75000"/>
                </a:schemeClr>
              </a:solidFill>
            </a:endParaRPr>
          </a:p>
        </p:txBody>
      </p:sp>
    </p:spTree>
  </p:cSld>
  <p:clrMapOvr>
    <a:masterClrMapping/>
  </p:clrMapOvr>
  <p:transition spd="med">
    <p:dissolve/>
    <p:sndAc>
      <p:stSnd>
        <p:snd r:embed="rId3" name="drumroll.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			  The End</a:t>
            </a:r>
            <a:endParaRPr lang="en-IE" dirty="0"/>
          </a:p>
        </p:txBody>
      </p:sp>
      <p:sp>
        <p:nvSpPr>
          <p:cNvPr id="3" name="Content Placeholder 2"/>
          <p:cNvSpPr>
            <a:spLocks noGrp="1"/>
          </p:cNvSpPr>
          <p:nvPr>
            <p:ph idx="1"/>
          </p:nvPr>
        </p:nvSpPr>
        <p:spPr>
          <a:xfrm>
            <a:off x="500034" y="2214554"/>
            <a:ext cx="8229600" cy="4325112"/>
          </a:xfrm>
        </p:spPr>
        <p:txBody>
          <a:bodyPr>
            <a:noAutofit/>
          </a:bodyPr>
          <a:lstStyle/>
          <a:p>
            <a:pPr>
              <a:buNone/>
            </a:pPr>
            <a:r>
              <a:rPr lang="en-IE" sz="6000" dirty="0" smtClean="0"/>
              <a:t>                 Any     </a:t>
            </a:r>
          </a:p>
          <a:p>
            <a:pPr>
              <a:buNone/>
            </a:pPr>
            <a:r>
              <a:rPr lang="en-IE" sz="6000" dirty="0" smtClean="0"/>
              <a:t>            Questions</a:t>
            </a:r>
          </a:p>
          <a:p>
            <a:pPr>
              <a:buNone/>
            </a:pPr>
            <a:r>
              <a:rPr lang="en-IE" sz="6000" dirty="0" smtClean="0"/>
              <a:t>                    </a:t>
            </a:r>
            <a:r>
              <a:rPr lang="en-IE" sz="6000" dirty="0" smtClean="0">
                <a:sym typeface="Wingdings" pitchFamily="2" charset="2"/>
              </a:rPr>
              <a:t></a:t>
            </a:r>
            <a:r>
              <a:rPr lang="en-IE" sz="6000" dirty="0" smtClean="0"/>
              <a:t>                                         </a:t>
            </a:r>
            <a:r>
              <a:rPr lang="en-IE" sz="6000" dirty="0" smtClean="0">
                <a:sym typeface="Wingdings" pitchFamily="2" charset="2"/>
              </a:rPr>
              <a:t> </a:t>
            </a:r>
            <a:endParaRPr lang="en-IE" sz="6000"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endParaRPr lang="en-IE" dirty="0" smtClean="0"/>
          </a:p>
          <a:p>
            <a:r>
              <a:rPr lang="en-IE" dirty="0" smtClean="0"/>
              <a:t>8</a:t>
            </a:r>
          </a:p>
          <a:p>
            <a:endParaRPr lang="en-IE" dirty="0" smtClean="0"/>
          </a:p>
          <a:p>
            <a:endParaRPr lang="en-IE" dirty="0" smtClean="0"/>
          </a:p>
          <a:p>
            <a:endParaRPr lang="en-IE" dirty="0" smtClean="0"/>
          </a:p>
          <a:p>
            <a:endParaRPr lang="en-IE" dirty="0" smtClean="0"/>
          </a:p>
          <a:p>
            <a:endParaRPr lang="en-IE" dirty="0" smtClean="0"/>
          </a:p>
          <a:p>
            <a:r>
              <a:rPr lang="en-IE" dirty="0" smtClean="0"/>
              <a:t>                                        </a:t>
            </a:r>
            <a:r>
              <a:rPr lang="en-IE" dirty="0" smtClean="0">
                <a:sym typeface="Wingdings" pitchFamily="2" charset="2"/>
              </a:rPr>
              <a:t></a:t>
            </a:r>
            <a:endParaRPr lang="en-IE" dirty="0"/>
          </a:p>
        </p:txBody>
      </p:sp>
    </p:spTree>
  </p:cSld>
  <p:clrMapOvr>
    <a:masterClrMapping/>
  </p:clrMapOvr>
  <p:transition spd="slow">
    <p:dissolve/>
    <p:sndAc>
      <p:stSnd>
        <p:snd r:embed="rId3" name="applause.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What you are going to learn </a:t>
            </a:r>
            <a:endParaRPr lang="en-IE" dirty="0"/>
          </a:p>
        </p:txBody>
      </p:sp>
      <p:sp>
        <p:nvSpPr>
          <p:cNvPr id="3" name="Content Placeholder 2"/>
          <p:cNvSpPr>
            <a:spLocks noGrp="1"/>
          </p:cNvSpPr>
          <p:nvPr>
            <p:ph idx="1"/>
          </p:nvPr>
        </p:nvSpPr>
        <p:spPr/>
        <p:txBody>
          <a:bodyPr/>
          <a:lstStyle/>
          <a:p>
            <a:pPr marL="514350" indent="-514350">
              <a:buFont typeface="+mj-lt"/>
              <a:buAutoNum type="arabicPeriod"/>
            </a:pPr>
            <a:r>
              <a:rPr lang="en-IE" dirty="0" smtClean="0"/>
              <a:t>What it is?</a:t>
            </a:r>
          </a:p>
          <a:p>
            <a:pPr marL="514350" indent="-514350">
              <a:buFont typeface="+mj-lt"/>
              <a:buAutoNum type="arabicPeriod"/>
            </a:pPr>
            <a:r>
              <a:rPr lang="en-IE" dirty="0" smtClean="0"/>
              <a:t>Where it is?</a:t>
            </a:r>
          </a:p>
          <a:p>
            <a:pPr marL="514350" indent="-514350">
              <a:buFont typeface="+mj-lt"/>
              <a:buAutoNum type="arabicPeriod"/>
            </a:pPr>
            <a:r>
              <a:rPr lang="en-IE" dirty="0" smtClean="0"/>
              <a:t>How it got its name?</a:t>
            </a:r>
          </a:p>
          <a:p>
            <a:pPr marL="514350" indent="-514350">
              <a:buFont typeface="+mj-lt"/>
              <a:buAutoNum type="arabicPeriod"/>
            </a:pPr>
            <a:r>
              <a:rPr lang="en-IE" dirty="0" smtClean="0"/>
              <a:t>Who St.Patrick is?</a:t>
            </a:r>
          </a:p>
          <a:p>
            <a:pPr marL="514350" indent="-514350">
              <a:buFont typeface="+mj-lt"/>
              <a:buAutoNum type="arabicPeriod"/>
            </a:pPr>
            <a:r>
              <a:rPr lang="en-IE" dirty="0" smtClean="0"/>
              <a:t>Directions </a:t>
            </a:r>
          </a:p>
          <a:p>
            <a:pPr marL="514350" indent="-514350">
              <a:buFont typeface="+mj-lt"/>
              <a:buAutoNum type="arabicPeriod"/>
            </a:pPr>
            <a:r>
              <a:rPr lang="en-IE" dirty="0" smtClean="0"/>
              <a:t>Graveyard</a:t>
            </a:r>
          </a:p>
          <a:p>
            <a:pPr marL="514350" indent="-514350">
              <a:buFont typeface="+mj-lt"/>
              <a:buAutoNum type="arabicPeriod"/>
            </a:pPr>
            <a:r>
              <a:rPr lang="en-IE" dirty="0" smtClean="0"/>
              <a:t>Pictures</a:t>
            </a:r>
          </a:p>
          <a:p>
            <a:pPr marL="514350" indent="-514350">
              <a:buNone/>
            </a:pPr>
            <a:endParaRPr lang="en-IE" dirty="0"/>
          </a:p>
        </p:txBody>
      </p:sp>
    </p:spTree>
  </p:cSld>
  <p:clrMapOvr>
    <a:masterClrMapping/>
  </p:clrMapOvr>
  <p:transition spd="slow">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57158" y="704088"/>
            <a:ext cx="8229600" cy="1143000"/>
          </a:xfrm>
        </p:spPr>
        <p:txBody>
          <a:bodyPr>
            <a:normAutofit fontScale="90000"/>
          </a:bodyPr>
          <a:lstStyle/>
          <a:p>
            <a:r>
              <a:rPr lang="en-IE" dirty="0" smtClean="0">
                <a:latin typeface="Antique Olive Roman" pitchFamily="34" charset="0"/>
              </a:rPr>
              <a:t>		</a:t>
            </a:r>
            <a:r>
              <a:rPr lang="en-IE" sz="7200" dirty="0" smtClean="0">
                <a:latin typeface="Antique Olive Roman" pitchFamily="34" charset="0"/>
              </a:rPr>
              <a:t>What </a:t>
            </a:r>
            <a:r>
              <a:rPr lang="en-IE" sz="7200" dirty="0" smtClean="0">
                <a:latin typeface="Antique Olive Roman" pitchFamily="34" charset="0"/>
              </a:rPr>
              <a:t>is</a:t>
            </a:r>
            <a:r>
              <a:rPr lang="en-IE" sz="7200" dirty="0" smtClean="0">
                <a:latin typeface="Antique Olive Roman" pitchFamily="34" charset="0"/>
              </a:rPr>
              <a:t> it </a:t>
            </a:r>
            <a:r>
              <a:rPr lang="en-IE" sz="7200" dirty="0" smtClean="0">
                <a:latin typeface="Antique Olive Roman" pitchFamily="34" charset="0"/>
              </a:rPr>
              <a:t>?</a:t>
            </a:r>
            <a:endParaRPr lang="en-IE" sz="7200" dirty="0">
              <a:latin typeface="Antique Olive Roman" pitchFamily="34" charset="0"/>
            </a:endParaRPr>
          </a:p>
        </p:txBody>
      </p:sp>
      <p:sp>
        <p:nvSpPr>
          <p:cNvPr id="5" name="Content Placeholder 4"/>
          <p:cNvSpPr>
            <a:spLocks noGrp="1"/>
          </p:cNvSpPr>
          <p:nvPr>
            <p:ph idx="1"/>
          </p:nvPr>
        </p:nvSpPr>
        <p:spPr/>
        <p:txBody>
          <a:bodyPr>
            <a:normAutofit lnSpcReduction="10000"/>
          </a:bodyPr>
          <a:lstStyle/>
          <a:p>
            <a:pPr algn="just">
              <a:buNone/>
            </a:pPr>
            <a:r>
              <a:rPr lang="en-IE" dirty="0" smtClean="0"/>
              <a:t>Killaspugbrone is an early Christian church on the west coast of Sligo in the modern village of Strandhill. It’s one of the oldest churches in Sligo. Bishop Bron Mac Icni was the founder of Killaspugbrone. The present building dates to the 12</a:t>
            </a:r>
            <a:r>
              <a:rPr lang="en-IE" baseline="30000" dirty="0" smtClean="0"/>
              <a:t>th</a:t>
            </a:r>
            <a:r>
              <a:rPr lang="en-IE" dirty="0" smtClean="0"/>
              <a:t> century. The original church was built in the 5</a:t>
            </a:r>
            <a:r>
              <a:rPr lang="en-IE" baseline="30000" dirty="0" smtClean="0"/>
              <a:t>th</a:t>
            </a:r>
            <a:r>
              <a:rPr lang="en-IE" dirty="0" smtClean="0"/>
              <a:t> century. It was a major pilgrimage site. The church was a victim of a Viking attack. Maybe the the  same one that assaulted Inishmurray. It is the oldest church in the Barony of Carbory which goes from Sligo as far as Mullaghmore.</a:t>
            </a:r>
          </a:p>
        </p:txBody>
      </p:sp>
    </p:spTree>
  </p:cSld>
  <p:clrMapOvr>
    <a:masterClrMapping/>
  </p:clrMapOvr>
  <p:transition spd="slow">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sz="7200" dirty="0" smtClean="0"/>
              <a:t>Where is it?</a:t>
            </a:r>
            <a:endParaRPr lang="en-IE" sz="7200" dirty="0"/>
          </a:p>
        </p:txBody>
      </p:sp>
      <p:sp>
        <p:nvSpPr>
          <p:cNvPr id="3" name="Content Placeholder 2"/>
          <p:cNvSpPr>
            <a:spLocks noGrp="1"/>
          </p:cNvSpPr>
          <p:nvPr>
            <p:ph sz="quarter" idx="1"/>
          </p:nvPr>
        </p:nvSpPr>
        <p:spPr/>
        <p:txBody>
          <a:bodyPr/>
          <a:lstStyle/>
          <a:p>
            <a:pPr algn="just">
              <a:buNone/>
            </a:pPr>
            <a:r>
              <a:rPr lang="en-IE" dirty="0" smtClean="0"/>
              <a:t>Killaspugbrone is located in Strandhill a coastal village and town land in Co.Sligo. It is situated at the foot of Knocknarae on the west. Killaspugbrone is built on a  beach which looks directly at Coney  Island. It also has a graveyard beside it.</a:t>
            </a:r>
            <a:endParaRPr lang="en-IE" dirty="0"/>
          </a:p>
        </p:txBody>
      </p:sp>
      <p:pic>
        <p:nvPicPr>
          <p:cNvPr id="4" name="Picture 3" descr="killaspugbrone-loop_1.jpg"/>
          <p:cNvPicPr>
            <a:picLocks noChangeAspect="1"/>
          </p:cNvPicPr>
          <p:nvPr/>
        </p:nvPicPr>
        <p:blipFill>
          <a:blip r:embed="rId3"/>
          <a:stretch>
            <a:fillRect/>
          </a:stretch>
        </p:blipFill>
        <p:spPr>
          <a:xfrm>
            <a:off x="4357686" y="3714752"/>
            <a:ext cx="4500594" cy="3000396"/>
          </a:xfrm>
          <a:prstGeom prst="rect">
            <a:avLst/>
          </a:prstGeom>
        </p:spPr>
      </p:pic>
      <p:pic>
        <p:nvPicPr>
          <p:cNvPr id="5" name="Picture 4" descr="Killaspugbrone from Coney Island.jpg"/>
          <p:cNvPicPr>
            <a:picLocks noChangeAspect="1"/>
          </p:cNvPicPr>
          <p:nvPr/>
        </p:nvPicPr>
        <p:blipFill>
          <a:blip r:embed="rId4"/>
          <a:stretch>
            <a:fillRect/>
          </a:stretch>
        </p:blipFill>
        <p:spPr>
          <a:xfrm>
            <a:off x="285720" y="3714752"/>
            <a:ext cx="3929090" cy="3000396"/>
          </a:xfrm>
          <a:prstGeom prst="rect">
            <a:avLst/>
          </a:prstGeom>
        </p:spPr>
      </p:pic>
    </p:spTree>
  </p:cSld>
  <p:clrMapOvr>
    <a:masterClrMapping/>
  </p:clrMapOvr>
  <p:transition spd="slow">
    <p:split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How it got it’s name?</a:t>
            </a:r>
            <a:endParaRPr lang="en-IE" dirty="0"/>
          </a:p>
        </p:txBody>
      </p:sp>
      <p:sp>
        <p:nvSpPr>
          <p:cNvPr id="3" name="Content Placeholder 2"/>
          <p:cNvSpPr>
            <a:spLocks noGrp="1"/>
          </p:cNvSpPr>
          <p:nvPr>
            <p:ph idx="1"/>
          </p:nvPr>
        </p:nvSpPr>
        <p:spPr/>
        <p:txBody>
          <a:bodyPr/>
          <a:lstStyle/>
          <a:p>
            <a:pPr algn="just">
              <a:buNone/>
            </a:pPr>
            <a:endParaRPr lang="en-IE" dirty="0" smtClean="0"/>
          </a:p>
          <a:p>
            <a:pPr algn="just">
              <a:buNone/>
            </a:pPr>
            <a:endParaRPr lang="en-IE" dirty="0" smtClean="0"/>
          </a:p>
          <a:p>
            <a:pPr algn="just">
              <a:buNone/>
            </a:pPr>
            <a:r>
              <a:rPr lang="en-IE" dirty="0" smtClean="0"/>
              <a:t>Killaspugbrone means “Church of </a:t>
            </a:r>
            <a:r>
              <a:rPr lang="en-IE" dirty="0" smtClean="0"/>
              <a:t>Bishop </a:t>
            </a:r>
            <a:r>
              <a:rPr lang="en-IE" dirty="0" smtClean="0"/>
              <a:t>Bron” St.Patrick was the founder of </a:t>
            </a:r>
            <a:r>
              <a:rPr lang="en-IE" dirty="0" err="1" smtClean="0"/>
              <a:t>Killaspugbrone</a:t>
            </a:r>
            <a:r>
              <a:rPr lang="en-IE" dirty="0" smtClean="0"/>
              <a:t>, </a:t>
            </a:r>
            <a:r>
              <a:rPr lang="en-IE" dirty="0" smtClean="0"/>
              <a:t>but then </a:t>
            </a:r>
            <a:r>
              <a:rPr lang="en-IE" dirty="0" smtClean="0"/>
              <a:t> </a:t>
            </a:r>
            <a:r>
              <a:rPr lang="en-IE" dirty="0" smtClean="0"/>
              <a:t>he </a:t>
            </a:r>
            <a:r>
              <a:rPr lang="en-IE" dirty="0" smtClean="0"/>
              <a:t>gave </a:t>
            </a:r>
            <a:r>
              <a:rPr lang="en-IE" dirty="0" smtClean="0"/>
              <a:t>it to his disciple Bishop Bron. Kill </a:t>
            </a:r>
            <a:r>
              <a:rPr lang="en-IE" dirty="0" smtClean="0"/>
              <a:t>means </a:t>
            </a:r>
            <a:r>
              <a:rPr lang="en-IE" dirty="0" smtClean="0"/>
              <a:t>church. Aspug meaning bishop and Brone for Bishop Bron.</a:t>
            </a:r>
            <a:endParaRPr lang="en-IE" dirty="0"/>
          </a:p>
        </p:txBody>
      </p:sp>
    </p:spTree>
  </p:cSld>
  <p:clrMapOvr>
    <a:masterClrMapping/>
  </p:clrMapOvr>
  <p:transition spd="slow">
    <p:plu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sz="5400" dirty="0" smtClean="0">
                <a:latin typeface="Bookman Old Style" pitchFamily="18" charset="0"/>
              </a:rPr>
              <a:t>Who </a:t>
            </a:r>
            <a:r>
              <a:rPr lang="en-IE" sz="5400" dirty="0" err="1" smtClean="0">
                <a:latin typeface="Bookman Old Style" pitchFamily="18" charset="0"/>
              </a:rPr>
              <a:t>St.patrick</a:t>
            </a:r>
            <a:r>
              <a:rPr lang="en-IE" sz="5400" dirty="0" smtClean="0">
                <a:latin typeface="Bookman Old Style" pitchFamily="18" charset="0"/>
              </a:rPr>
              <a:t> is</a:t>
            </a:r>
            <a:endParaRPr lang="en-IE" sz="5400" dirty="0">
              <a:latin typeface="Bookman Old Style" pitchFamily="18" charset="0"/>
            </a:endParaRPr>
          </a:p>
        </p:txBody>
      </p:sp>
      <p:sp>
        <p:nvSpPr>
          <p:cNvPr id="3" name="Content Placeholder 2"/>
          <p:cNvSpPr>
            <a:spLocks noGrp="1"/>
          </p:cNvSpPr>
          <p:nvPr>
            <p:ph idx="1"/>
          </p:nvPr>
        </p:nvSpPr>
        <p:spPr/>
        <p:txBody>
          <a:bodyPr/>
          <a:lstStyle/>
          <a:p>
            <a:pPr algn="just">
              <a:buNone/>
            </a:pPr>
            <a:r>
              <a:rPr lang="en-IE" dirty="0" err="1" smtClean="0"/>
              <a:t>St.Patrick</a:t>
            </a:r>
            <a:r>
              <a:rPr lang="en-IE" dirty="0" smtClean="0"/>
              <a:t> </a:t>
            </a:r>
            <a:r>
              <a:rPr lang="en-IE" dirty="0" smtClean="0"/>
              <a:t>is the patron saint of Ireland. He was the founder of Killaspugbrone and then gave it to his disciple Bishop </a:t>
            </a:r>
            <a:r>
              <a:rPr lang="en-IE" dirty="0" err="1" smtClean="0"/>
              <a:t>Bron</a:t>
            </a:r>
            <a:r>
              <a:rPr lang="en-IE" dirty="0" smtClean="0"/>
              <a:t>. Legend tells us that </a:t>
            </a:r>
            <a:r>
              <a:rPr lang="en-IE" dirty="0"/>
              <a:t>h</a:t>
            </a:r>
            <a:r>
              <a:rPr lang="en-IE" dirty="0" smtClean="0"/>
              <a:t>is </a:t>
            </a:r>
            <a:r>
              <a:rPr lang="en-IE" dirty="0" smtClean="0"/>
              <a:t>tooth fell </a:t>
            </a:r>
            <a:r>
              <a:rPr lang="en-IE" dirty="0" smtClean="0"/>
              <a:t>out on the spot where the church was built. </a:t>
            </a:r>
            <a:r>
              <a:rPr lang="en-IE" dirty="0" smtClean="0"/>
              <a:t>His tooth is now held in The  National museum of Ireland.</a:t>
            </a:r>
            <a:endParaRPr lang="en-IE" dirty="0"/>
          </a:p>
        </p:txBody>
      </p:sp>
      <p:pic>
        <p:nvPicPr>
          <p:cNvPr id="4" name="Picture 3" descr="download.jpg"/>
          <p:cNvPicPr>
            <a:picLocks noChangeAspect="1"/>
          </p:cNvPicPr>
          <p:nvPr/>
        </p:nvPicPr>
        <p:blipFill>
          <a:blip r:embed="rId3"/>
          <a:stretch>
            <a:fillRect/>
          </a:stretch>
        </p:blipFill>
        <p:spPr>
          <a:xfrm>
            <a:off x="785786" y="4214818"/>
            <a:ext cx="2857520" cy="2500306"/>
          </a:xfrm>
          <a:prstGeom prst="rect">
            <a:avLst/>
          </a:prstGeom>
        </p:spPr>
      </p:pic>
      <p:pic>
        <p:nvPicPr>
          <p:cNvPr id="5" name="Picture 4" descr="images.jpg"/>
          <p:cNvPicPr>
            <a:picLocks noChangeAspect="1"/>
          </p:cNvPicPr>
          <p:nvPr/>
        </p:nvPicPr>
        <p:blipFill>
          <a:blip r:embed="rId4"/>
          <a:stretch>
            <a:fillRect/>
          </a:stretch>
        </p:blipFill>
        <p:spPr>
          <a:xfrm>
            <a:off x="5000628" y="4214818"/>
            <a:ext cx="2651684" cy="2428892"/>
          </a:xfrm>
          <a:prstGeom prst="rect">
            <a:avLst/>
          </a:prstGeom>
        </p:spPr>
      </p:pic>
    </p:spTree>
  </p:cSld>
  <p:clrMapOvr>
    <a:masterClrMapping/>
  </p:clrMapOvr>
  <p:transition spd="slow">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			Directions</a:t>
            </a:r>
            <a:endParaRPr lang="en-IE" dirty="0"/>
          </a:p>
        </p:txBody>
      </p:sp>
      <p:sp>
        <p:nvSpPr>
          <p:cNvPr id="3" name="Content Placeholder 2"/>
          <p:cNvSpPr>
            <a:spLocks noGrp="1"/>
          </p:cNvSpPr>
          <p:nvPr>
            <p:ph idx="1"/>
          </p:nvPr>
        </p:nvSpPr>
        <p:spPr/>
        <p:txBody>
          <a:bodyPr/>
          <a:lstStyle/>
          <a:p>
            <a:pPr>
              <a:buNone/>
            </a:pPr>
            <a:r>
              <a:rPr lang="en-IE" dirty="0" smtClean="0"/>
              <a:t>    </a:t>
            </a:r>
            <a:r>
              <a:rPr lang="en-IE" dirty="0" smtClean="0">
                <a:solidFill>
                  <a:schemeClr val="accent4">
                    <a:lumMod val="50000"/>
                  </a:schemeClr>
                </a:solidFill>
              </a:rPr>
              <a:t>Start at Sligo Airport , enter the gate on the left 100 metres before the car park. The path will take you past the runway . Then take a right turn which will bring you to the church. If you want to know </a:t>
            </a:r>
            <a:r>
              <a:rPr lang="en-IE" dirty="0" smtClean="0">
                <a:solidFill>
                  <a:schemeClr val="accent4">
                    <a:lumMod val="50000"/>
                  </a:schemeClr>
                </a:solidFill>
              </a:rPr>
              <a:t> </a:t>
            </a:r>
            <a:r>
              <a:rPr lang="en-IE" dirty="0" smtClean="0">
                <a:solidFill>
                  <a:schemeClr val="accent4">
                    <a:lumMod val="50000"/>
                  </a:schemeClr>
                </a:solidFill>
              </a:rPr>
              <a:t>facts about it there is a notice </a:t>
            </a:r>
            <a:r>
              <a:rPr lang="en-IE" dirty="0" smtClean="0">
                <a:solidFill>
                  <a:schemeClr val="accent4">
                    <a:lumMod val="50000"/>
                  </a:schemeClr>
                </a:solidFill>
              </a:rPr>
              <a:t>board there. </a:t>
            </a:r>
            <a:r>
              <a:rPr lang="en-IE" dirty="0" err="1" smtClean="0">
                <a:solidFill>
                  <a:schemeClr val="accent4">
                    <a:lumMod val="50000"/>
                  </a:schemeClr>
                </a:solidFill>
              </a:rPr>
              <a:t>siteboardbthere</a:t>
            </a:r>
            <a:r>
              <a:rPr lang="en-IE" dirty="0" smtClean="0">
                <a:solidFill>
                  <a:schemeClr val="accent4">
                    <a:lumMod val="50000"/>
                  </a:schemeClr>
                </a:solidFill>
              </a:rPr>
              <a:t>.</a:t>
            </a:r>
            <a:endParaRPr lang="en-IE" dirty="0">
              <a:solidFill>
                <a:schemeClr val="accent4">
                  <a:lumMod val="50000"/>
                </a:schemeClr>
              </a:solidFill>
            </a:endParaRPr>
          </a:p>
        </p:txBody>
      </p:sp>
      <p:pic>
        <p:nvPicPr>
          <p:cNvPr id="4" name="Picture 3" descr="Strandhill-Map.jpg"/>
          <p:cNvPicPr>
            <a:picLocks noChangeAspect="1"/>
          </p:cNvPicPr>
          <p:nvPr/>
        </p:nvPicPr>
        <p:blipFill>
          <a:blip r:embed="rId3"/>
          <a:stretch>
            <a:fillRect/>
          </a:stretch>
        </p:blipFill>
        <p:spPr>
          <a:xfrm>
            <a:off x="642910" y="4643446"/>
            <a:ext cx="7715304" cy="2214554"/>
          </a:xfrm>
          <a:prstGeom prst="rect">
            <a:avLst/>
          </a:prstGeom>
        </p:spPr>
      </p:pic>
    </p:spTree>
  </p:cSld>
  <p:clrMapOvr>
    <a:masterClrMapping/>
  </p:clrMapOvr>
  <p:transition spd="slow">
    <p:cover dir="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71612"/>
            <a:ext cx="8229600" cy="4883196"/>
          </a:xfrm>
        </p:spPr>
        <p:txBody>
          <a:bodyPr/>
          <a:lstStyle/>
          <a:p>
            <a:pPr>
              <a:buNone/>
            </a:pPr>
            <a:r>
              <a:rPr lang="en-IE" dirty="0" smtClean="0"/>
              <a:t>It was used </a:t>
            </a:r>
            <a:r>
              <a:rPr lang="en-IE" dirty="0" smtClean="0"/>
              <a:t>as a multidenominational graveyard.</a:t>
            </a:r>
            <a:r>
              <a:rPr lang="en-IE" dirty="0" smtClean="0"/>
              <a:t>  </a:t>
            </a:r>
            <a:r>
              <a:rPr lang="en-IE" dirty="0" smtClean="0"/>
              <a:t>Tommy Higgins </a:t>
            </a:r>
            <a:r>
              <a:rPr lang="en-IE" dirty="0" smtClean="0"/>
              <a:t>was the last person buried there in 1961. </a:t>
            </a:r>
            <a:r>
              <a:rPr lang="en-IE" dirty="0" smtClean="0"/>
              <a:t>There are 700 people buried </a:t>
            </a:r>
            <a:r>
              <a:rPr lang="en-IE" dirty="0" smtClean="0"/>
              <a:t>here </a:t>
            </a:r>
            <a:r>
              <a:rPr lang="en-IE" dirty="0" smtClean="0"/>
              <a:t>. One of them reached the age of 102 </a:t>
            </a:r>
            <a:r>
              <a:rPr lang="en-IE" dirty="0" smtClean="0"/>
              <a:t>. </a:t>
            </a:r>
            <a:r>
              <a:rPr lang="en-IE" dirty="0" smtClean="0"/>
              <a:t>Dolly Higgins was also  buried </a:t>
            </a:r>
            <a:r>
              <a:rPr lang="en-IE" dirty="0" smtClean="0"/>
              <a:t>there. </a:t>
            </a:r>
            <a:r>
              <a:rPr lang="en-IE" dirty="0"/>
              <a:t>S</a:t>
            </a:r>
            <a:r>
              <a:rPr lang="en-IE" dirty="0" smtClean="0"/>
              <a:t>he </a:t>
            </a:r>
            <a:r>
              <a:rPr lang="en-IE" dirty="0" smtClean="0"/>
              <a:t>was the woman </a:t>
            </a:r>
            <a:r>
              <a:rPr lang="en-IE" dirty="0" smtClean="0"/>
              <a:t>who </a:t>
            </a:r>
            <a:r>
              <a:rPr lang="en-IE" dirty="0" smtClean="0"/>
              <a:t>lived in Dolly’s Cottage.</a:t>
            </a:r>
            <a:endParaRPr lang="en-IE" dirty="0"/>
          </a:p>
        </p:txBody>
      </p:sp>
      <p:sp>
        <p:nvSpPr>
          <p:cNvPr id="3" name="Title 2"/>
          <p:cNvSpPr>
            <a:spLocks noGrp="1"/>
          </p:cNvSpPr>
          <p:nvPr>
            <p:ph type="title"/>
          </p:nvPr>
        </p:nvSpPr>
        <p:spPr/>
        <p:txBody>
          <a:bodyPr/>
          <a:lstStyle/>
          <a:p>
            <a:r>
              <a:rPr lang="en-IE" dirty="0" smtClean="0"/>
              <a:t>		    GRAVEYARD</a:t>
            </a:r>
            <a:endParaRPr lang="en-IE" dirty="0"/>
          </a:p>
        </p:txBody>
      </p:sp>
      <p:pic>
        <p:nvPicPr>
          <p:cNvPr id="4" name="Picture 3" descr="7177488533_bebf7b97c7_m.jpg"/>
          <p:cNvPicPr>
            <a:picLocks noChangeAspect="1"/>
          </p:cNvPicPr>
          <p:nvPr/>
        </p:nvPicPr>
        <p:blipFill>
          <a:blip r:embed="rId3"/>
          <a:stretch>
            <a:fillRect/>
          </a:stretch>
        </p:blipFill>
        <p:spPr>
          <a:xfrm>
            <a:off x="2071670" y="3714752"/>
            <a:ext cx="4714908" cy="2643206"/>
          </a:xfrm>
          <a:prstGeom prst="rect">
            <a:avLst/>
          </a:prstGeom>
        </p:spPr>
      </p:pic>
    </p:spTree>
  </p:cSld>
  <p:clrMapOvr>
    <a:masterClrMapping/>
  </p:clrMapOvr>
  <p:transition spd="slow">
    <p:strips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00166" y="274638"/>
            <a:ext cx="7433522" cy="1143000"/>
          </a:xfrm>
        </p:spPr>
        <p:txBody>
          <a:bodyPr>
            <a:normAutofit/>
          </a:bodyPr>
          <a:lstStyle/>
          <a:p>
            <a:r>
              <a:rPr lang="en-IE" dirty="0" smtClean="0"/>
              <a:t> 			</a:t>
            </a:r>
            <a:r>
              <a:rPr lang="en-IE" dirty="0" smtClean="0">
                <a:latin typeface="+mn-lt"/>
              </a:rPr>
              <a:t>Pictures</a:t>
            </a:r>
            <a:endParaRPr lang="en-IE" sz="6600" dirty="0"/>
          </a:p>
        </p:txBody>
      </p:sp>
      <p:pic>
        <p:nvPicPr>
          <p:cNvPr id="4" name="Content Placeholder 3" descr="killa.jpg"/>
          <p:cNvPicPr>
            <a:picLocks noGrp="1" noChangeAspect="1"/>
          </p:cNvPicPr>
          <p:nvPr>
            <p:ph idx="1"/>
          </p:nvPr>
        </p:nvPicPr>
        <p:blipFill>
          <a:blip r:embed="rId3"/>
          <a:stretch>
            <a:fillRect/>
          </a:stretch>
        </p:blipFill>
        <p:spPr>
          <a:xfrm>
            <a:off x="4511633" y="3857628"/>
            <a:ext cx="4394236" cy="2757484"/>
          </a:xfrm>
        </p:spPr>
      </p:pic>
      <p:pic>
        <p:nvPicPr>
          <p:cNvPr id="2050" name="Picture 2" descr="http://farm5.static.flickr.com/4020/4380613542_f7f41a3360.jpg">
            <a:hlinkClick r:id="rId4"/>
          </p:cNvPr>
          <p:cNvPicPr>
            <a:picLocks noChangeAspect="1" noChangeArrowheads="1"/>
          </p:cNvPicPr>
          <p:nvPr/>
        </p:nvPicPr>
        <p:blipFill>
          <a:blip r:embed="rId5"/>
          <a:srcRect/>
          <a:stretch>
            <a:fillRect/>
          </a:stretch>
        </p:blipFill>
        <p:spPr bwMode="auto">
          <a:xfrm>
            <a:off x="357158" y="3929066"/>
            <a:ext cx="4000528" cy="2643182"/>
          </a:xfrm>
          <a:prstGeom prst="rect">
            <a:avLst/>
          </a:prstGeom>
          <a:noFill/>
        </p:spPr>
      </p:pic>
      <p:pic>
        <p:nvPicPr>
          <p:cNvPr id="2054" name="Picture 6" descr="Killaspugbrone, Strandhill">
            <a:hlinkClick r:id="rId6"/>
          </p:cNvPr>
          <p:cNvPicPr>
            <a:picLocks noChangeAspect="1" noChangeArrowheads="1"/>
          </p:cNvPicPr>
          <p:nvPr/>
        </p:nvPicPr>
        <p:blipFill>
          <a:blip r:embed="rId7"/>
          <a:srcRect/>
          <a:stretch>
            <a:fillRect/>
          </a:stretch>
        </p:blipFill>
        <p:spPr bwMode="auto">
          <a:xfrm>
            <a:off x="4500562" y="1500174"/>
            <a:ext cx="4357718" cy="2214578"/>
          </a:xfrm>
          <a:prstGeom prst="rect">
            <a:avLst/>
          </a:prstGeom>
          <a:noFill/>
        </p:spPr>
      </p:pic>
      <p:pic>
        <p:nvPicPr>
          <p:cNvPr id="8" name="Picture 7" descr="b.jpg"/>
          <p:cNvPicPr>
            <a:picLocks noChangeAspect="1"/>
          </p:cNvPicPr>
          <p:nvPr/>
        </p:nvPicPr>
        <p:blipFill>
          <a:blip r:embed="rId8"/>
          <a:stretch>
            <a:fillRect/>
          </a:stretch>
        </p:blipFill>
        <p:spPr>
          <a:xfrm>
            <a:off x="285720" y="1500174"/>
            <a:ext cx="4064000" cy="2214578"/>
          </a:xfrm>
          <a:prstGeom prst="rect">
            <a:avLst/>
          </a:prstGeom>
        </p:spPr>
      </p:pic>
    </p:spTree>
  </p:cSld>
  <p:clrMapOvr>
    <a:masterClrMapping/>
  </p:clrMapOvr>
  <p:transition spd="slow">
    <p:wipe dir="d"/>
  </p:transition>
  <p:timing>
    <p:tnLst>
      <p:par>
        <p:cTn id="1" dur="indefinite" restart="never" nodeType="tmRoot"/>
      </p:par>
    </p:tnLst>
  </p:timing>
</p:sld>
</file>

<file path=ppt/theme/_rels/theme10.xml.rels><?xml version="1.0" encoding="UTF-8" standalone="yes"?>
<Relationships xmlns="http://schemas.openxmlformats.org/package/2006/relationships"><Relationship Id="rId1" Type="http://schemas.openxmlformats.org/officeDocument/2006/relationships/image" Target="../media/image1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_rels/theme5.xml.rels><?xml version="1.0" encoding="UTF-8" standalone="yes"?>
<Relationships xmlns="http://schemas.openxmlformats.org/package/2006/relationships"><Relationship Id="rId1" Type="http://schemas.openxmlformats.org/officeDocument/2006/relationships/image" Target="../media/image5.jpeg"/></Relationships>
</file>

<file path=ppt/theme/_rels/theme6.xml.rels><?xml version="1.0" encoding="UTF-8" standalone="yes"?>
<Relationships xmlns="http://schemas.openxmlformats.org/package/2006/relationships"><Relationship Id="rId1" Type="http://schemas.openxmlformats.org/officeDocument/2006/relationships/image" Target="../media/image6.jpeg"/></Relationships>
</file>

<file path=ppt/theme/_rels/theme7.xml.rels><?xml version="1.0" encoding="UTF-8" standalone="yes"?>
<Relationships xmlns="http://schemas.openxmlformats.org/package/2006/relationships"><Relationship Id="rId1" Type="http://schemas.openxmlformats.org/officeDocument/2006/relationships/image" Target="../media/image7.jpeg"/></Relationships>
</file>

<file path=ppt/theme/_rels/them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image" Target="../media/image8.jpeg"/></Relationships>
</file>

<file path=ppt/theme/_rels/theme9.xml.rels><?xml version="1.0" encoding="UTF-8" standalone="yes"?>
<Relationships xmlns="http://schemas.openxmlformats.org/package/2006/relationships"><Relationship Id="rId1" Type="http://schemas.openxmlformats.org/officeDocument/2006/relationships/image" Target="../media/image10.jpeg"/></Relationships>
</file>

<file path=ppt/theme/theme1.xml><?xml version="1.0" encoding="utf-8"?>
<a:theme xmlns:a="http://schemas.openxmlformats.org/drawingml/2006/main" name="Office Theme">
  <a:themeElements>
    <a:clrScheme name="Custom 4">
      <a:dk1>
        <a:srgbClr val="E90062"/>
      </a:dk1>
      <a:lt1>
        <a:srgbClr val="000000"/>
      </a:lt1>
      <a:dk2>
        <a:srgbClr val="00B0F0"/>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ourse">
  <a:themeElements>
    <a:clrScheme name="Custom 4">
      <a:dk1>
        <a:srgbClr val="E90062"/>
      </a:dk1>
      <a:lt1>
        <a:srgbClr val="000000"/>
      </a:lt1>
      <a:dk2>
        <a:srgbClr val="00B0F0"/>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4.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5.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6.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7.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8.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9.xml><?xml version="1.0" encoding="utf-8"?>
<a:theme xmlns:a="http://schemas.openxmlformats.org/drawingml/2006/main" name="Urban">
  <a:themeElements>
    <a:clrScheme name="Custom 5">
      <a:dk1>
        <a:srgbClr val="7030A0"/>
      </a:dk1>
      <a:lt1>
        <a:srgbClr val="FFFF00"/>
      </a:lt1>
      <a:dk2>
        <a:srgbClr val="00B0F0"/>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262</TotalTime>
  <Words>416</Words>
  <Application>Microsoft Office PowerPoint</Application>
  <PresentationFormat>On-screen Show (4:3)</PresentationFormat>
  <Paragraphs>117</Paragraphs>
  <Slides>10</Slides>
  <Notes>10</Notes>
  <HiddenSlides>0</HiddenSlides>
  <MMClips>0</MMClips>
  <ScaleCrop>false</ScaleCrop>
  <HeadingPairs>
    <vt:vector size="6" baseType="variant">
      <vt:variant>
        <vt:lpstr>Fonts Used</vt:lpstr>
      </vt:variant>
      <vt:variant>
        <vt:i4>17</vt:i4>
      </vt:variant>
      <vt:variant>
        <vt:lpstr>Theme</vt:lpstr>
      </vt:variant>
      <vt:variant>
        <vt:i4>10</vt:i4>
      </vt:variant>
      <vt:variant>
        <vt:lpstr>Slide Titles</vt:lpstr>
      </vt:variant>
      <vt:variant>
        <vt:i4>10</vt:i4>
      </vt:variant>
    </vt:vector>
  </HeadingPairs>
  <TitlesOfParts>
    <vt:vector size="37" baseType="lpstr">
      <vt:lpstr>Antique Olive Roman</vt:lpstr>
      <vt:lpstr>Apple Chancery</vt:lpstr>
      <vt:lpstr>Arial</vt:lpstr>
      <vt:lpstr>Book Antiqua</vt:lpstr>
      <vt:lpstr>Bookman Old Style</vt:lpstr>
      <vt:lpstr>Calibri</vt:lpstr>
      <vt:lpstr>Century Gothic</vt:lpstr>
      <vt:lpstr>Constantia</vt:lpstr>
      <vt:lpstr>Georgia</vt:lpstr>
      <vt:lpstr>Gill Sans MT</vt:lpstr>
      <vt:lpstr>Lucida Sans</vt:lpstr>
      <vt:lpstr>Lucida Sans Unicode</vt:lpstr>
      <vt:lpstr>Trebuchet MS</vt:lpstr>
      <vt:lpstr>Verdana</vt:lpstr>
      <vt:lpstr>Wingdings</vt:lpstr>
      <vt:lpstr>Wingdings 2</vt:lpstr>
      <vt:lpstr>Wingdings 3</vt:lpstr>
      <vt:lpstr>Office Theme</vt:lpstr>
      <vt:lpstr>Concourse</vt:lpstr>
      <vt:lpstr>Apex</vt:lpstr>
      <vt:lpstr>Civic</vt:lpstr>
      <vt:lpstr>Flow</vt:lpstr>
      <vt:lpstr>Opulent</vt:lpstr>
      <vt:lpstr>Verve</vt:lpstr>
      <vt:lpstr>Paper</vt:lpstr>
      <vt:lpstr>Urban</vt:lpstr>
      <vt:lpstr>Solstice</vt:lpstr>
      <vt:lpstr>Killaspugbrone  </vt:lpstr>
      <vt:lpstr>What you are going to learn </vt:lpstr>
      <vt:lpstr>  What is it ?</vt:lpstr>
      <vt:lpstr>Where is it?</vt:lpstr>
      <vt:lpstr>How it got it’s name?</vt:lpstr>
      <vt:lpstr>Who St.patrick is</vt:lpstr>
      <vt:lpstr>   Directions</vt:lpstr>
      <vt:lpstr>      GRAVEYARD</vt:lpstr>
      <vt:lpstr>    Pictures</vt:lpstr>
      <vt:lpstr>     The End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Killasbugbrone</dc:title>
  <dc:creator>SA3</dc:creator>
  <cp:lastModifiedBy>User</cp:lastModifiedBy>
  <cp:revision>33</cp:revision>
  <dcterms:created xsi:type="dcterms:W3CDTF">2015-09-21T12:31:20Z</dcterms:created>
  <dcterms:modified xsi:type="dcterms:W3CDTF">2015-10-09T09:04:28Z</dcterms:modified>
</cp:coreProperties>
</file>