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" name="chimes.wav"/>
          </p:stSnd>
        </p:sndAc>
      </p:transition>
    </mc:Choice>
    <mc:Fallback>
      <p:transition spd="slow">
        <p:fade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19" name="chimes.wav"/>
          </p:stSnd>
        </p:sndAc>
      </p:transition>
    </mc:Choice>
    <mc:Fallback>
      <p:transition spd="slow">
        <p:fade/>
        <p:sndAc>
          <p:stSnd>
            <p:snd r:embed="rId19" name="chimes.wav"/>
          </p:stSnd>
        </p:sndAc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.jpeg"/><Relationship Id="rId4" Type="http://schemas.openxmlformats.org/officeDocument/2006/relationships/hyperlink" Target="https://www.google.com/url?sa=i&amp;rct=j&amp;q=&amp;esrc=s&amp;source=images&amp;cd=&amp;cad=rja&amp;uact=8&amp;ved=0ahUKEwi91dWfgpXSAhVJCMAKHUOIAj0QjRwIBw&amp;url=http%3A%2F%2Fwww.chicagotribune.com%2Flifestyles%2Fparenting%2Fchi-willis-hancock-experience-tilt-ledge-20140907-story.html&amp;bvm=bv.147134024,d.ZGg&amp;psig=AFQjCNE0ok8iiOcmEFgX5UQAA-NyJDYuuA&amp;ust=148734822872961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7722" y="125896"/>
            <a:ext cx="4744278" cy="6221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/>
              <a:t>John Hancock Centre</a:t>
            </a:r>
            <a:br>
              <a:rPr lang="en-IE" dirty="0"/>
            </a:br>
            <a:r>
              <a:rPr lang="en-IE" sz="3600" dirty="0"/>
              <a:t>Skyscraper in Chicago, Illinois, U.S.A.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/>
              <a:t>BY:</a:t>
            </a:r>
          </a:p>
          <a:p>
            <a:r>
              <a:rPr lang="en-IE" dirty="0"/>
              <a:t>Grace Farrell</a:t>
            </a:r>
          </a:p>
        </p:txBody>
      </p:sp>
      <p:sp>
        <p:nvSpPr>
          <p:cNvPr id="4" name="AutoShape 2" descr="Image result for john hancock center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937610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684212" y="5994398"/>
            <a:ext cx="8534400" cy="618436"/>
          </a:xfrm>
        </p:spPr>
        <p:txBody>
          <a:bodyPr>
            <a:normAutofit fontScale="90000"/>
          </a:bodyPr>
          <a:lstStyle/>
          <a:p>
            <a:endParaRPr lang="en-IE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t="24752" b="24752"/>
          <a:stretch>
            <a:fillRect/>
          </a:stretch>
        </p:blipFill>
        <p:spPr>
          <a:xfrm>
            <a:off x="1065628" y="350520"/>
            <a:ext cx="10818812" cy="312420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276896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800" b="1" dirty="0"/>
              <a:t>The John Hancock </a:t>
            </a:r>
            <a:r>
              <a:rPr lang="en-IE" sz="1800" b="1" dirty="0" err="1"/>
              <a:t>Center</a:t>
            </a:r>
            <a:r>
              <a:rPr lang="en-IE" sz="1800" b="1" dirty="0"/>
              <a:t> is a 100 story supertall skyscraper at 875 </a:t>
            </a:r>
            <a:r>
              <a:rPr lang="en-IE" sz="1800" b="1" dirty="0" err="1"/>
              <a:t>Michgan</a:t>
            </a:r>
            <a:r>
              <a:rPr lang="en-IE" sz="1800" b="1" dirty="0"/>
              <a:t> Avenue, Chicago, </a:t>
            </a:r>
            <a:r>
              <a:rPr lang="en-IE" sz="1800" b="1" dirty="0" err="1"/>
              <a:t>Illinos</a:t>
            </a:r>
            <a:r>
              <a:rPr lang="en-IE" sz="1800" b="1" dirty="0"/>
              <a:t> U.S.A.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800" b="1" dirty="0"/>
              <a:t>From the 95</a:t>
            </a:r>
            <a:r>
              <a:rPr lang="en-IE" sz="1800" b="1" baseline="30000" dirty="0"/>
              <a:t>th</a:t>
            </a:r>
            <a:r>
              <a:rPr lang="en-IE" sz="1800" b="1" dirty="0"/>
              <a:t> floor diners can look out on Chicago and lake </a:t>
            </a:r>
            <a:r>
              <a:rPr lang="en-IE" sz="1800" b="1" dirty="0" err="1"/>
              <a:t>Michagan</a:t>
            </a:r>
            <a:endParaRPr lang="en-IE" sz="18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800" b="1" dirty="0"/>
              <a:t>The top floor has a 360 degree view of up to 4 states and can look over a distance of 80 miles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sz="1800" b="1" dirty="0"/>
              <a:t>The 100</a:t>
            </a:r>
            <a:r>
              <a:rPr lang="en-IE" sz="1800" b="1" baseline="30000" dirty="0"/>
              <a:t>th</a:t>
            </a:r>
            <a:r>
              <a:rPr lang="en-IE" sz="1800" b="1" dirty="0"/>
              <a:t> floor has </a:t>
            </a:r>
            <a:r>
              <a:rPr lang="en-IE" sz="1800" b="1" dirty="0" err="1"/>
              <a:t>Chicagos</a:t>
            </a:r>
            <a:r>
              <a:rPr lang="en-IE" sz="1800" b="1" dirty="0"/>
              <a:t> only open air  walkway</a:t>
            </a:r>
          </a:p>
          <a:p>
            <a:endParaRPr lang="en-IE" dirty="0"/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 flipV="1">
            <a:off x="14222437" y="5838092"/>
            <a:ext cx="205794" cy="4571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Tx/>
              <a:buNone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The John Hancock </a:t>
            </a:r>
            <a:r>
              <a:rPr lang="en-IE" dirty="0" err="1"/>
              <a:t>Center</a:t>
            </a:r>
            <a:r>
              <a:rPr lang="en-IE" dirty="0"/>
              <a:t> is a 100 story supertall skyscraper at 875 </a:t>
            </a:r>
            <a:r>
              <a:rPr lang="en-IE" dirty="0" err="1"/>
              <a:t>Michgan</a:t>
            </a:r>
            <a:r>
              <a:rPr lang="en-IE" dirty="0"/>
              <a:t> Avenue, Chicago, </a:t>
            </a:r>
            <a:r>
              <a:rPr lang="en-IE" dirty="0" err="1"/>
              <a:t>Illinos</a:t>
            </a:r>
            <a:r>
              <a:rPr lang="en-IE" dirty="0"/>
              <a:t> U.S.A.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From the 95</a:t>
            </a:r>
            <a:r>
              <a:rPr lang="en-IE" baseline="30000" dirty="0"/>
              <a:t>th</a:t>
            </a:r>
            <a:r>
              <a:rPr lang="en-IE" dirty="0"/>
              <a:t> floor diners can look out on Chicago and lake </a:t>
            </a:r>
            <a:r>
              <a:rPr lang="en-IE" dirty="0" err="1"/>
              <a:t>Michagan</a:t>
            </a:r>
            <a:endParaRPr lang="en-I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The top floor has a 360 degree view of up to 4 states and can look over a distance of 80 miles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E" dirty="0"/>
              <a:t>The 100</a:t>
            </a:r>
            <a:r>
              <a:rPr lang="en-IE" baseline="30000" dirty="0"/>
              <a:t>th</a:t>
            </a:r>
            <a:r>
              <a:rPr lang="en-IE" dirty="0"/>
              <a:t> floor has </a:t>
            </a:r>
            <a:r>
              <a:rPr lang="en-IE" dirty="0" err="1"/>
              <a:t>Chicagos</a:t>
            </a:r>
            <a:r>
              <a:rPr lang="en-IE" dirty="0"/>
              <a:t> only open air  walkway</a:t>
            </a:r>
          </a:p>
          <a:p>
            <a:endParaRPr lang="en-IE" dirty="0"/>
          </a:p>
        </p:txBody>
      </p:sp>
      <p:pic>
        <p:nvPicPr>
          <p:cNvPr id="9" name="Picture 2" descr="Image result for john hancock center open air walk wa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2" y="3955013"/>
            <a:ext cx="1736497" cy="240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4419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709109"/>
            <a:ext cx="8534400" cy="285290"/>
          </a:xfrm>
        </p:spPr>
        <p:txBody>
          <a:bodyPr>
            <a:normAutofit fontScale="90000"/>
          </a:bodyPr>
          <a:lstStyle/>
          <a:p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/>
          </p:nvPr>
        </p:nvSpPr>
        <p:spPr>
          <a:xfrm flipV="1">
            <a:off x="685800" y="371061"/>
            <a:ext cx="10818812" cy="162339"/>
          </a:xfrm>
        </p:spPr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914402" y="928387"/>
            <a:ext cx="8304210" cy="5066012"/>
          </a:xfrm>
        </p:spPr>
        <p:txBody>
          <a:bodyPr>
            <a:normAutofit/>
          </a:bodyPr>
          <a:lstStyle/>
          <a:p>
            <a:pPr algn="ctr"/>
            <a:r>
              <a:rPr lang="en-IE" sz="2800" b="1" i="1" dirty="0"/>
              <a:t>History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Building was designed by Skidmore, Owings and Merrill and was completed in 1970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The building was named for John Hancock Mutual Life Insurance Company, who was the first tenant of the building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It is the 4</a:t>
            </a:r>
            <a:r>
              <a:rPr lang="en-IE" sz="2400" b="1" baseline="30000" dirty="0"/>
              <a:t>th</a:t>
            </a:r>
            <a:r>
              <a:rPr lang="en-IE" sz="2400" b="1" dirty="0"/>
              <a:t> tallest building in Chicago and the 8</a:t>
            </a:r>
            <a:r>
              <a:rPr lang="en-IE" sz="2400" b="1" baseline="30000" dirty="0"/>
              <a:t>th</a:t>
            </a:r>
            <a:r>
              <a:rPr lang="en-IE" sz="2400" b="1" dirty="0"/>
              <a:t> tallest building in the U.S.A.</a:t>
            </a:r>
          </a:p>
        </p:txBody>
      </p:sp>
    </p:spTree>
    <p:extLst>
      <p:ext uri="{BB962C8B-B14F-4D97-AF65-F5344CB8AC3E}">
        <p14:creationId xmlns:p14="http://schemas.microsoft.com/office/powerpoint/2010/main" val="38698396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698435"/>
            <a:ext cx="8534400" cy="295964"/>
          </a:xfrm>
        </p:spPr>
        <p:txBody>
          <a:bodyPr>
            <a:normAutofit fontScale="90000"/>
          </a:bodyPr>
          <a:lstStyle/>
          <a:p>
            <a:endParaRPr lang="en-IE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 t="31695" b="31695"/>
          <a:stretch>
            <a:fillRect/>
          </a:stretch>
        </p:blipFill>
        <p:spPr>
          <a:xfrm>
            <a:off x="685800" y="0"/>
            <a:ext cx="10818813" cy="2785403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914402" y="2663687"/>
            <a:ext cx="8304210" cy="3330712"/>
          </a:xfrm>
        </p:spPr>
        <p:txBody>
          <a:bodyPr>
            <a:normAutofit/>
          </a:bodyPr>
          <a:lstStyle/>
          <a:p>
            <a:pPr algn="ctr"/>
            <a:r>
              <a:rPr lang="en-IE" sz="2800" b="1" i="1" dirty="0"/>
              <a:t>Tenants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700 privately owned luxury rental apartments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710 parking places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34,000 TV and broadcasting Ariel's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Famous shops include Best Buy and The Cheesecake Factory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17132487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486400" y="685799"/>
            <a:ext cx="4783015" cy="5308599"/>
          </a:xfrm>
        </p:spPr>
      </p:pic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562707" y="685799"/>
            <a:ext cx="4923693" cy="5308599"/>
          </a:xfrm>
        </p:spPr>
      </p:pic>
    </p:spTree>
    <p:extLst>
      <p:ext uri="{BB962C8B-B14F-4D97-AF65-F5344CB8AC3E}">
        <p14:creationId xmlns:p14="http://schemas.microsoft.com/office/powerpoint/2010/main" val="2460400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39151" y="-490365"/>
            <a:ext cx="5176910" cy="6484764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416061" y="-956603"/>
            <a:ext cx="5444197" cy="6951002"/>
          </a:xfrm>
        </p:spPr>
      </p:pic>
    </p:spTree>
    <p:extLst>
      <p:ext uri="{BB962C8B-B14F-4D97-AF65-F5344CB8AC3E}">
        <p14:creationId xmlns:p14="http://schemas.microsoft.com/office/powerpoint/2010/main" val="2872422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5948680"/>
            <a:ext cx="8534400" cy="45719"/>
          </a:xfrm>
        </p:spPr>
        <p:txBody>
          <a:bodyPr>
            <a:normAutofit fontScale="90000"/>
          </a:bodyPr>
          <a:lstStyle/>
          <a:p>
            <a:endParaRPr lang="en-IE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3"/>
          </p:nvPr>
        </p:nvSpPr>
        <p:spPr>
          <a:xfrm flipV="1">
            <a:off x="685800" y="-172278"/>
            <a:ext cx="10818812" cy="705678"/>
          </a:xfrm>
        </p:spPr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914402" y="533400"/>
            <a:ext cx="8304210" cy="5562600"/>
          </a:xfrm>
        </p:spPr>
        <p:txBody>
          <a:bodyPr>
            <a:normAutofit/>
          </a:bodyPr>
          <a:lstStyle/>
          <a:p>
            <a:pPr algn="ctr"/>
            <a:r>
              <a:rPr lang="en-IE" sz="2800" b="1" i="1" dirty="0"/>
              <a:t>Facts about Chicago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Chicago has over 237 square miles of land with 2.7 million residents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It also has over 5,000 restaurants and 250 theatres and 56 museums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It was named as a city in 1837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Chicago is the birthplace of Jazz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Chicago is associated with the mafia – organised crime.  The most famous was Al Capone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E" sz="2400" b="1" dirty="0"/>
              <a:t>Chicago is also known as the ‘Windy City’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IE" sz="2400" b="1" dirty="0"/>
          </a:p>
        </p:txBody>
      </p:sp>
    </p:spTree>
    <p:extLst>
      <p:ext uri="{BB962C8B-B14F-4D97-AF65-F5344CB8AC3E}">
        <p14:creationId xmlns:p14="http://schemas.microsoft.com/office/powerpoint/2010/main" val="31307393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  <p:sndAc>
          <p:stSnd>
            <p:snd r:embed="rId2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90</TotalTime>
  <Words>290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Slice</vt:lpstr>
      <vt:lpstr>John Hancock Centre Skyscraper in Chicago, Illinois, U.S.A.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SELENE DALY</dc:creator>
  <cp:lastModifiedBy>SELENE DALY</cp:lastModifiedBy>
  <cp:revision>11</cp:revision>
  <dcterms:created xsi:type="dcterms:W3CDTF">2017-01-31T20:08:44Z</dcterms:created>
  <dcterms:modified xsi:type="dcterms:W3CDTF">2017-02-16T17:36:16Z</dcterms:modified>
</cp:coreProperties>
</file>