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7" r:id="rId4"/>
    <p:sldId id="258" r:id="rId5"/>
    <p:sldId id="259" r:id="rId6"/>
    <p:sldId id="260" r:id="rId7"/>
    <p:sldId id="261"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B890892D-15F5-434A-B172-B6770D137C3A}" type="datetimeFigureOut">
              <a:rPr lang="en-IE" smtClean="0"/>
              <a:pPr/>
              <a:t>13/02/2015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E841853-E744-458B-920D-20A542905A43}" type="slidenum">
              <a:rPr lang="en-IE" smtClean="0"/>
              <a:pPr/>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B890892D-15F5-434A-B172-B6770D137C3A}" type="datetimeFigureOut">
              <a:rPr lang="en-IE" smtClean="0"/>
              <a:pPr/>
              <a:t>13/02/2015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E841853-E744-458B-920D-20A542905A43}" type="slidenum">
              <a:rPr lang="en-IE" smtClean="0"/>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B890892D-15F5-434A-B172-B6770D137C3A}" type="datetimeFigureOut">
              <a:rPr lang="en-IE" smtClean="0"/>
              <a:pPr/>
              <a:t>13/02/2015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E841853-E744-458B-920D-20A542905A43}" type="slidenum">
              <a:rPr lang="en-IE" smtClean="0"/>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B890892D-15F5-434A-B172-B6770D137C3A}" type="datetimeFigureOut">
              <a:rPr lang="en-IE" smtClean="0"/>
              <a:pPr/>
              <a:t>13/02/2015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E841853-E744-458B-920D-20A542905A43}" type="slidenum">
              <a:rPr lang="en-IE" smtClean="0"/>
              <a:pPr/>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90892D-15F5-434A-B172-B6770D137C3A}" type="datetimeFigureOut">
              <a:rPr lang="en-IE" smtClean="0"/>
              <a:pPr/>
              <a:t>13/02/2015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E841853-E744-458B-920D-20A542905A43}" type="slidenum">
              <a:rPr lang="en-IE" smtClean="0"/>
              <a:pPr/>
              <a:t>‹#›</a:t>
            </a:fld>
            <a:endParaRPr lang="en-I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B890892D-15F5-434A-B172-B6770D137C3A}" type="datetimeFigureOut">
              <a:rPr lang="en-IE" smtClean="0"/>
              <a:pPr/>
              <a:t>13/02/2015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1E841853-E744-458B-920D-20A542905A43}" type="slidenum">
              <a:rPr lang="en-IE" smtClean="0"/>
              <a:pPr/>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B890892D-15F5-434A-B172-B6770D137C3A}" type="datetimeFigureOut">
              <a:rPr lang="en-IE" smtClean="0"/>
              <a:pPr/>
              <a:t>13/02/2015</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1E841853-E744-458B-920D-20A542905A43}" type="slidenum">
              <a:rPr lang="en-IE" smtClean="0"/>
              <a:pPr/>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B890892D-15F5-434A-B172-B6770D137C3A}" type="datetimeFigureOut">
              <a:rPr lang="en-IE" smtClean="0"/>
              <a:pPr/>
              <a:t>13/02/2015</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1E841853-E744-458B-920D-20A542905A43}" type="slidenum">
              <a:rPr lang="en-IE" smtClean="0"/>
              <a:pPr/>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90892D-15F5-434A-B172-B6770D137C3A}" type="datetimeFigureOut">
              <a:rPr lang="en-IE" smtClean="0"/>
              <a:pPr/>
              <a:t>13/02/2015</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1E841853-E744-458B-920D-20A542905A43}" type="slidenum">
              <a:rPr lang="en-IE" smtClean="0"/>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90892D-15F5-434A-B172-B6770D137C3A}" type="datetimeFigureOut">
              <a:rPr lang="en-IE" smtClean="0"/>
              <a:pPr/>
              <a:t>13/02/2015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1E841853-E744-458B-920D-20A542905A43}" type="slidenum">
              <a:rPr lang="en-IE" smtClean="0"/>
              <a:pPr/>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90892D-15F5-434A-B172-B6770D137C3A}" type="datetimeFigureOut">
              <a:rPr lang="en-IE" smtClean="0"/>
              <a:pPr/>
              <a:t>13/02/2015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1E841853-E744-458B-920D-20A542905A43}" type="slidenum">
              <a:rPr lang="en-IE" smtClean="0"/>
              <a:pPr/>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90892D-15F5-434A-B172-B6770D137C3A}" type="datetimeFigureOut">
              <a:rPr lang="en-IE" smtClean="0"/>
              <a:pPr/>
              <a:t>13/02/2015</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841853-E744-458B-920D-20A542905A43}"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image" Target="../media/image2.gif"/><Relationship Id="rId7" Type="http://schemas.openxmlformats.org/officeDocument/2006/relationships/image" Target="../media/image6.gif"/><Relationship Id="rId2" Type="http://schemas.openxmlformats.org/officeDocument/2006/relationships/image" Target="../media/image1.gif"/><Relationship Id="rId1" Type="http://schemas.openxmlformats.org/officeDocument/2006/relationships/slideLayout" Target="../slideLayouts/slideLayout1.xml"/><Relationship Id="rId6" Type="http://schemas.openxmlformats.org/officeDocument/2006/relationships/image" Target="../media/image5.gif"/><Relationship Id="rId5" Type="http://schemas.openxmlformats.org/officeDocument/2006/relationships/image" Target="../media/image4.gif"/><Relationship Id="rId4" Type="http://schemas.openxmlformats.org/officeDocument/2006/relationships/image" Target="../media/image3.gif"/><Relationship Id="rId9" Type="http://schemas.openxmlformats.org/officeDocument/2006/relationships/image" Target="../media/image8.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pic>
        <p:nvPicPr>
          <p:cNvPr id="7" name="Picture 6" descr="e.gif"/>
          <p:cNvPicPr>
            <a:picLocks noChangeAspect="1"/>
          </p:cNvPicPr>
          <p:nvPr/>
        </p:nvPicPr>
        <p:blipFill>
          <a:blip r:embed="rId2" cstate="print"/>
          <a:stretch>
            <a:fillRect/>
          </a:stretch>
        </p:blipFill>
        <p:spPr>
          <a:xfrm>
            <a:off x="395536" y="607675"/>
            <a:ext cx="1150615" cy="1192203"/>
          </a:xfrm>
          <a:prstGeom prst="rect">
            <a:avLst/>
          </a:prstGeom>
        </p:spPr>
      </p:pic>
      <p:pic>
        <p:nvPicPr>
          <p:cNvPr id="8" name="Picture 7" descr="l.gif"/>
          <p:cNvPicPr>
            <a:picLocks noChangeAspect="1"/>
          </p:cNvPicPr>
          <p:nvPr/>
        </p:nvPicPr>
        <p:blipFill>
          <a:blip r:embed="rId3" cstate="print"/>
          <a:stretch>
            <a:fillRect/>
          </a:stretch>
        </p:blipFill>
        <p:spPr>
          <a:xfrm>
            <a:off x="1296112" y="1196752"/>
            <a:ext cx="1195668" cy="1224136"/>
          </a:xfrm>
          <a:prstGeom prst="rect">
            <a:avLst/>
          </a:prstGeom>
        </p:spPr>
      </p:pic>
      <p:pic>
        <p:nvPicPr>
          <p:cNvPr id="9" name="Picture 8" descr="e.gif"/>
          <p:cNvPicPr>
            <a:picLocks noChangeAspect="1"/>
          </p:cNvPicPr>
          <p:nvPr/>
        </p:nvPicPr>
        <p:blipFill>
          <a:blip r:embed="rId2" cstate="print"/>
          <a:stretch>
            <a:fillRect/>
          </a:stretch>
        </p:blipFill>
        <p:spPr>
          <a:xfrm>
            <a:off x="2339752" y="754293"/>
            <a:ext cx="1078607" cy="1117593"/>
          </a:xfrm>
          <a:prstGeom prst="rect">
            <a:avLst/>
          </a:prstGeom>
        </p:spPr>
      </p:pic>
      <p:pic>
        <p:nvPicPr>
          <p:cNvPr id="10" name="Picture 9" descr="p.gif"/>
          <p:cNvPicPr>
            <a:picLocks noChangeAspect="1"/>
          </p:cNvPicPr>
          <p:nvPr/>
        </p:nvPicPr>
        <p:blipFill>
          <a:blip r:embed="rId4" cstate="print"/>
          <a:stretch>
            <a:fillRect/>
          </a:stretch>
        </p:blipFill>
        <p:spPr>
          <a:xfrm>
            <a:off x="3203848" y="1268760"/>
            <a:ext cx="1069082" cy="1121232"/>
          </a:xfrm>
          <a:prstGeom prst="rect">
            <a:avLst/>
          </a:prstGeom>
        </p:spPr>
      </p:pic>
      <p:pic>
        <p:nvPicPr>
          <p:cNvPr id="11" name="Picture 10" descr="h.gif"/>
          <p:cNvPicPr>
            <a:picLocks noChangeAspect="1"/>
          </p:cNvPicPr>
          <p:nvPr/>
        </p:nvPicPr>
        <p:blipFill>
          <a:blip r:embed="rId5" cstate="print"/>
          <a:stretch>
            <a:fillRect/>
          </a:stretch>
        </p:blipFill>
        <p:spPr>
          <a:xfrm>
            <a:off x="4139952" y="620688"/>
            <a:ext cx="1179190" cy="1179190"/>
          </a:xfrm>
          <a:prstGeom prst="rect">
            <a:avLst/>
          </a:prstGeom>
        </p:spPr>
      </p:pic>
      <p:pic>
        <p:nvPicPr>
          <p:cNvPr id="12" name="Picture 11" descr="a.gif"/>
          <p:cNvPicPr>
            <a:picLocks noChangeAspect="1"/>
          </p:cNvPicPr>
          <p:nvPr/>
        </p:nvPicPr>
        <p:blipFill>
          <a:blip r:embed="rId6" cstate="print"/>
          <a:stretch>
            <a:fillRect/>
          </a:stretch>
        </p:blipFill>
        <p:spPr>
          <a:xfrm>
            <a:off x="4860032" y="1412776"/>
            <a:ext cx="1213098" cy="1272274"/>
          </a:xfrm>
          <a:prstGeom prst="rect">
            <a:avLst/>
          </a:prstGeom>
        </p:spPr>
      </p:pic>
      <p:pic>
        <p:nvPicPr>
          <p:cNvPr id="13" name="Picture 12" descr="n.gif"/>
          <p:cNvPicPr>
            <a:picLocks noChangeAspect="1"/>
          </p:cNvPicPr>
          <p:nvPr/>
        </p:nvPicPr>
        <p:blipFill>
          <a:blip r:embed="rId7" cstate="print"/>
          <a:stretch>
            <a:fillRect/>
          </a:stretch>
        </p:blipFill>
        <p:spPr>
          <a:xfrm>
            <a:off x="6084168" y="476672"/>
            <a:ext cx="1207552" cy="1251198"/>
          </a:xfrm>
          <a:prstGeom prst="rect">
            <a:avLst/>
          </a:prstGeom>
        </p:spPr>
      </p:pic>
      <p:pic>
        <p:nvPicPr>
          <p:cNvPr id="14" name="Picture 13" descr="t.gif"/>
          <p:cNvPicPr>
            <a:picLocks noChangeAspect="1"/>
          </p:cNvPicPr>
          <p:nvPr/>
        </p:nvPicPr>
        <p:blipFill>
          <a:blip r:embed="rId8" cstate="print"/>
          <a:stretch>
            <a:fillRect/>
          </a:stretch>
        </p:blipFill>
        <p:spPr>
          <a:xfrm>
            <a:off x="6804248" y="1268760"/>
            <a:ext cx="1111937" cy="1152128"/>
          </a:xfrm>
          <a:prstGeom prst="rect">
            <a:avLst/>
          </a:prstGeom>
        </p:spPr>
      </p:pic>
      <p:pic>
        <p:nvPicPr>
          <p:cNvPr id="15" name="Picture 14" descr="s.gif"/>
          <p:cNvPicPr>
            <a:picLocks noChangeAspect="1"/>
          </p:cNvPicPr>
          <p:nvPr/>
        </p:nvPicPr>
        <p:blipFill>
          <a:blip r:embed="rId9" cstate="print"/>
          <a:stretch>
            <a:fillRect/>
          </a:stretch>
        </p:blipFill>
        <p:spPr>
          <a:xfrm>
            <a:off x="7812359" y="692696"/>
            <a:ext cx="1193003" cy="1251198"/>
          </a:xfrm>
          <a:prstGeom prst="rect">
            <a:avLst/>
          </a:prstGeom>
        </p:spPr>
      </p:pic>
      <p:sp>
        <p:nvSpPr>
          <p:cNvPr id="16" name="TextBox 15"/>
          <p:cNvSpPr txBox="1"/>
          <p:nvPr/>
        </p:nvSpPr>
        <p:spPr>
          <a:xfrm>
            <a:off x="2123728" y="3429000"/>
            <a:ext cx="4608512" cy="2554545"/>
          </a:xfrm>
          <a:prstGeom prst="rect">
            <a:avLst/>
          </a:prstGeom>
          <a:noFill/>
        </p:spPr>
        <p:txBody>
          <a:bodyPr wrap="square" rtlCol="0">
            <a:spAutoFit/>
          </a:bodyPr>
          <a:lstStyle/>
          <a:p>
            <a:r>
              <a:rPr lang="en-IE" sz="4000" b="1" dirty="0" smtClean="0">
                <a:solidFill>
                  <a:srgbClr val="FFFF00"/>
                </a:solidFill>
              </a:rPr>
              <a:t>By</a:t>
            </a:r>
          </a:p>
          <a:p>
            <a:r>
              <a:rPr lang="en-IE" sz="4000" b="1" dirty="0" smtClean="0">
                <a:solidFill>
                  <a:srgbClr val="FFFF00"/>
                </a:solidFill>
              </a:rPr>
              <a:t>	</a:t>
            </a:r>
            <a:r>
              <a:rPr lang="en-IE" sz="4000" b="1" dirty="0" err="1" smtClean="0">
                <a:solidFill>
                  <a:srgbClr val="FFFF00"/>
                </a:solidFill>
              </a:rPr>
              <a:t>Aine</a:t>
            </a:r>
            <a:r>
              <a:rPr lang="en-IE" sz="4000" b="1" dirty="0" smtClean="0">
                <a:solidFill>
                  <a:srgbClr val="FFFF00"/>
                </a:solidFill>
              </a:rPr>
              <a:t> </a:t>
            </a:r>
            <a:r>
              <a:rPr lang="en-IE" sz="4000" b="1" dirty="0" err="1" smtClean="0">
                <a:solidFill>
                  <a:srgbClr val="FFFF00"/>
                </a:solidFill>
              </a:rPr>
              <a:t>Morahan</a:t>
            </a:r>
            <a:endParaRPr lang="en-IE" sz="4000" b="1" dirty="0" smtClean="0">
              <a:solidFill>
                <a:srgbClr val="FFFF00"/>
              </a:solidFill>
            </a:endParaRPr>
          </a:p>
          <a:p>
            <a:r>
              <a:rPr lang="en-IE" sz="4000" b="1" dirty="0" smtClean="0">
                <a:solidFill>
                  <a:srgbClr val="FFFF00"/>
                </a:solidFill>
              </a:rPr>
              <a:t>	Lauren Dalton</a:t>
            </a:r>
          </a:p>
          <a:p>
            <a:r>
              <a:rPr lang="en-IE" sz="4000" b="1" dirty="0" smtClean="0">
                <a:solidFill>
                  <a:srgbClr val="FFFF00"/>
                </a:solidFill>
              </a:rPr>
              <a:t>	Molly Gray</a:t>
            </a:r>
            <a:endParaRPr lang="en-IE" sz="4000" b="1" dirty="0">
              <a:solidFill>
                <a:srgbClr val="FFFF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Questions</a:t>
            </a:r>
            <a:endParaRPr lang="en-IE" dirty="0"/>
          </a:p>
        </p:txBody>
      </p:sp>
      <p:sp>
        <p:nvSpPr>
          <p:cNvPr id="3" name="Content Placeholder 2"/>
          <p:cNvSpPr>
            <a:spLocks noGrp="1"/>
          </p:cNvSpPr>
          <p:nvPr>
            <p:ph idx="1"/>
          </p:nvPr>
        </p:nvSpPr>
        <p:spPr>
          <a:xfrm>
            <a:off x="457200" y="1600201"/>
            <a:ext cx="8219256" cy="3556992"/>
          </a:xfrm>
        </p:spPr>
        <p:txBody>
          <a:bodyPr/>
          <a:lstStyle/>
          <a:p>
            <a:pPr>
              <a:buNone/>
            </a:pPr>
            <a:r>
              <a:rPr lang="en-IE" dirty="0" smtClean="0"/>
              <a:t>1 – What </a:t>
            </a:r>
            <a:r>
              <a:rPr lang="en-IE" smtClean="0"/>
              <a:t>type of ears </a:t>
            </a:r>
            <a:r>
              <a:rPr lang="en-IE" dirty="0" smtClean="0"/>
              <a:t>do </a:t>
            </a:r>
            <a:r>
              <a:rPr lang="en-IE" smtClean="0"/>
              <a:t>Asian elephants have?</a:t>
            </a:r>
            <a:endParaRPr lang="en-IE" dirty="0" smtClean="0"/>
          </a:p>
          <a:p>
            <a:pPr>
              <a:buNone/>
            </a:pPr>
            <a:endParaRPr lang="en-IE" dirty="0" smtClean="0"/>
          </a:p>
          <a:p>
            <a:pPr>
              <a:buNone/>
            </a:pPr>
            <a:r>
              <a:rPr lang="en-IE" dirty="0" smtClean="0"/>
              <a:t>2 - Tell me 2 foods that elephants eat.</a:t>
            </a:r>
          </a:p>
          <a:p>
            <a:pPr>
              <a:buNone/>
            </a:pPr>
            <a:endParaRPr lang="en-IE" dirty="0" smtClean="0"/>
          </a:p>
          <a:p>
            <a:pPr>
              <a:buNone/>
            </a:pPr>
            <a:r>
              <a:rPr lang="en-IE" dirty="0" smtClean="0"/>
              <a:t>3 - Tell me 2 things elephants use their tusks for.</a:t>
            </a:r>
            <a:endParaRPr lang="en-I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Elephants</a:t>
            </a:r>
            <a:endParaRPr lang="en-IE" dirty="0"/>
          </a:p>
        </p:txBody>
      </p:sp>
      <p:sp>
        <p:nvSpPr>
          <p:cNvPr id="3" name="Content Placeholder 2"/>
          <p:cNvSpPr>
            <a:spLocks noGrp="1"/>
          </p:cNvSpPr>
          <p:nvPr>
            <p:ph idx="1"/>
          </p:nvPr>
        </p:nvSpPr>
        <p:spPr>
          <a:xfrm>
            <a:off x="457200" y="1600201"/>
            <a:ext cx="8229600" cy="2692896"/>
          </a:xfrm>
        </p:spPr>
        <p:txBody>
          <a:bodyPr/>
          <a:lstStyle/>
          <a:p>
            <a:pPr>
              <a:buNone/>
            </a:pPr>
            <a:r>
              <a:rPr lang="en-IE" dirty="0" smtClean="0"/>
              <a:t>Baby elephants are called calves.</a:t>
            </a:r>
          </a:p>
          <a:p>
            <a:pPr>
              <a:buNone/>
            </a:pPr>
            <a:r>
              <a:rPr lang="en-IE" dirty="0" smtClean="0"/>
              <a:t>Female elephants are called cows.</a:t>
            </a:r>
          </a:p>
          <a:p>
            <a:pPr>
              <a:buNone/>
            </a:pPr>
            <a:r>
              <a:rPr lang="en-IE" dirty="0" smtClean="0"/>
              <a:t>Male elephants are called bulls.</a:t>
            </a:r>
          </a:p>
          <a:p>
            <a:pPr>
              <a:buNone/>
            </a:pPr>
            <a:r>
              <a:rPr lang="en-IE" dirty="0" smtClean="0"/>
              <a:t>The families are called herds.</a:t>
            </a:r>
            <a:endParaRPr lang="en-IE" dirty="0"/>
          </a:p>
        </p:txBody>
      </p:sp>
      <p:pic>
        <p:nvPicPr>
          <p:cNvPr id="5" name="Picture 4" descr="August-10-2012-01-44-40-1ele.jpg"/>
          <p:cNvPicPr>
            <a:picLocks noChangeAspect="1"/>
          </p:cNvPicPr>
          <p:nvPr/>
        </p:nvPicPr>
        <p:blipFill>
          <a:blip r:embed="rId2" cstate="print"/>
          <a:stretch>
            <a:fillRect/>
          </a:stretch>
        </p:blipFill>
        <p:spPr>
          <a:xfrm>
            <a:off x="2267744" y="4149080"/>
            <a:ext cx="3849447" cy="251497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Where Elephants Live</a:t>
            </a:r>
            <a:endParaRPr lang="en-IE" dirty="0"/>
          </a:p>
        </p:txBody>
      </p:sp>
      <p:sp>
        <p:nvSpPr>
          <p:cNvPr id="4" name="TextBox 3"/>
          <p:cNvSpPr txBox="1"/>
          <p:nvPr/>
        </p:nvSpPr>
        <p:spPr>
          <a:xfrm>
            <a:off x="683568" y="1556792"/>
            <a:ext cx="7848872" cy="1015663"/>
          </a:xfrm>
          <a:prstGeom prst="rect">
            <a:avLst/>
          </a:prstGeom>
          <a:noFill/>
        </p:spPr>
        <p:txBody>
          <a:bodyPr wrap="square" rtlCol="0">
            <a:spAutoFit/>
          </a:bodyPr>
          <a:lstStyle/>
          <a:p>
            <a:r>
              <a:rPr lang="en-IE" sz="2000" dirty="0" smtClean="0"/>
              <a:t>Elephants live in Africa and Asia.</a:t>
            </a:r>
          </a:p>
          <a:p>
            <a:r>
              <a:rPr lang="en-IE" sz="2000" dirty="0" smtClean="0"/>
              <a:t>African Elephants have large ears and live in the </a:t>
            </a:r>
            <a:r>
              <a:rPr lang="en-IE" sz="2000" dirty="0" err="1" smtClean="0"/>
              <a:t>Savanna</a:t>
            </a:r>
            <a:r>
              <a:rPr lang="en-IE" sz="2000" dirty="0" smtClean="0"/>
              <a:t>.</a:t>
            </a:r>
          </a:p>
          <a:p>
            <a:r>
              <a:rPr lang="en-IE" sz="2000" dirty="0" smtClean="0"/>
              <a:t>Asian Elephants have small ears and live in the forest</a:t>
            </a:r>
            <a:r>
              <a:rPr lang="en-IE" dirty="0" smtClean="0"/>
              <a:t>.</a:t>
            </a:r>
            <a:endParaRPr lang="en-IE" dirty="0"/>
          </a:p>
        </p:txBody>
      </p:sp>
      <p:pic>
        <p:nvPicPr>
          <p:cNvPr id="5" name="Picture 4" descr="african elephant2.Jpg"/>
          <p:cNvPicPr>
            <a:picLocks noChangeAspect="1"/>
          </p:cNvPicPr>
          <p:nvPr/>
        </p:nvPicPr>
        <p:blipFill>
          <a:blip r:embed="rId2" cstate="print"/>
          <a:stretch>
            <a:fillRect/>
          </a:stretch>
        </p:blipFill>
        <p:spPr>
          <a:xfrm>
            <a:off x="899592" y="2996952"/>
            <a:ext cx="2547367" cy="2547367"/>
          </a:xfrm>
          <a:prstGeom prst="rect">
            <a:avLst/>
          </a:prstGeom>
        </p:spPr>
      </p:pic>
      <p:pic>
        <p:nvPicPr>
          <p:cNvPr id="6" name="Picture 5" descr="asian-elephant-picture-5.jpg"/>
          <p:cNvPicPr>
            <a:picLocks noChangeAspect="1"/>
          </p:cNvPicPr>
          <p:nvPr/>
        </p:nvPicPr>
        <p:blipFill>
          <a:blip r:embed="rId3" cstate="print"/>
          <a:stretch>
            <a:fillRect/>
          </a:stretch>
        </p:blipFill>
        <p:spPr>
          <a:xfrm>
            <a:off x="5796136" y="2852936"/>
            <a:ext cx="2379649" cy="3096344"/>
          </a:xfrm>
          <a:prstGeom prst="rect">
            <a:avLst/>
          </a:prstGeom>
        </p:spPr>
      </p:pic>
      <p:sp>
        <p:nvSpPr>
          <p:cNvPr id="8" name="TextBox 7"/>
          <p:cNvSpPr txBox="1"/>
          <p:nvPr/>
        </p:nvSpPr>
        <p:spPr>
          <a:xfrm>
            <a:off x="971600" y="5733256"/>
            <a:ext cx="2088232" cy="400110"/>
          </a:xfrm>
          <a:prstGeom prst="rect">
            <a:avLst/>
          </a:prstGeom>
          <a:noFill/>
        </p:spPr>
        <p:txBody>
          <a:bodyPr wrap="square" rtlCol="0">
            <a:spAutoFit/>
          </a:bodyPr>
          <a:lstStyle/>
          <a:p>
            <a:r>
              <a:rPr lang="en-IE" sz="2000" dirty="0" smtClean="0"/>
              <a:t>African Elephant</a:t>
            </a:r>
          </a:p>
        </p:txBody>
      </p:sp>
      <p:sp>
        <p:nvSpPr>
          <p:cNvPr id="11" name="TextBox 10"/>
          <p:cNvSpPr txBox="1"/>
          <p:nvPr/>
        </p:nvSpPr>
        <p:spPr>
          <a:xfrm>
            <a:off x="5868144" y="6093296"/>
            <a:ext cx="2088232" cy="400110"/>
          </a:xfrm>
          <a:prstGeom prst="rect">
            <a:avLst/>
          </a:prstGeom>
          <a:noFill/>
        </p:spPr>
        <p:txBody>
          <a:bodyPr wrap="square" rtlCol="0">
            <a:spAutoFit/>
          </a:bodyPr>
          <a:lstStyle/>
          <a:p>
            <a:r>
              <a:rPr lang="en-IE" sz="2000" dirty="0" smtClean="0"/>
              <a:t>Asian Elephant</a:t>
            </a:r>
          </a:p>
        </p:txBody>
      </p:sp>
      <p:sp>
        <p:nvSpPr>
          <p:cNvPr id="13" name="TextBox 12"/>
          <p:cNvSpPr txBox="1"/>
          <p:nvPr/>
        </p:nvSpPr>
        <p:spPr>
          <a:xfrm>
            <a:off x="179512" y="6309320"/>
            <a:ext cx="432048" cy="400110"/>
          </a:xfrm>
          <a:prstGeom prst="rect">
            <a:avLst/>
          </a:prstGeom>
          <a:noFill/>
        </p:spPr>
        <p:txBody>
          <a:bodyPr wrap="square" rtlCol="0">
            <a:spAutoFit/>
          </a:bodyPr>
          <a:lstStyle/>
          <a:p>
            <a:r>
              <a:rPr lang="en-IE" sz="2000" dirty="0" smtClean="0"/>
              <a:t>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dirty="0" smtClean="0"/>
              <a:t>What Elephants Eat</a:t>
            </a:r>
            <a:endParaRPr lang="en-IE" dirty="0"/>
          </a:p>
        </p:txBody>
      </p:sp>
      <p:sp>
        <p:nvSpPr>
          <p:cNvPr id="3" name="Content Placeholder 2"/>
          <p:cNvSpPr>
            <a:spLocks noGrp="1"/>
          </p:cNvSpPr>
          <p:nvPr>
            <p:ph idx="1"/>
          </p:nvPr>
        </p:nvSpPr>
        <p:spPr>
          <a:xfrm>
            <a:off x="457200" y="1600201"/>
            <a:ext cx="8229600" cy="2260848"/>
          </a:xfrm>
        </p:spPr>
        <p:txBody>
          <a:bodyPr/>
          <a:lstStyle/>
          <a:p>
            <a:pPr>
              <a:buNone/>
            </a:pPr>
            <a:r>
              <a:rPr lang="en-IE" dirty="0" smtClean="0"/>
              <a:t>Elephants eat roots, fruits, bark and grass.</a:t>
            </a:r>
          </a:p>
          <a:p>
            <a:pPr>
              <a:buNone/>
            </a:pPr>
            <a:r>
              <a:rPr lang="en-IE" dirty="0" smtClean="0"/>
              <a:t>An adult elephant can eat up to 300 pounds of food a day.</a:t>
            </a:r>
          </a:p>
          <a:p>
            <a:pPr>
              <a:buNone/>
            </a:pPr>
            <a:r>
              <a:rPr lang="en-IE" dirty="0" smtClean="0"/>
              <a:t>That is the weight of two adults.</a:t>
            </a:r>
            <a:endParaRPr lang="en-IE" dirty="0"/>
          </a:p>
        </p:txBody>
      </p:sp>
      <p:pic>
        <p:nvPicPr>
          <p:cNvPr id="4" name="Picture 3" descr="cartoon_elephant_eating.jpg"/>
          <p:cNvPicPr>
            <a:picLocks noChangeAspect="1"/>
          </p:cNvPicPr>
          <p:nvPr/>
        </p:nvPicPr>
        <p:blipFill>
          <a:blip r:embed="rId2" cstate="print"/>
          <a:stretch>
            <a:fillRect/>
          </a:stretch>
        </p:blipFill>
        <p:spPr>
          <a:xfrm>
            <a:off x="2915816" y="3861048"/>
            <a:ext cx="3481216" cy="2713204"/>
          </a:xfrm>
          <a:prstGeom prst="rect">
            <a:avLst/>
          </a:prstGeom>
        </p:spPr>
      </p:pic>
      <p:sp>
        <p:nvSpPr>
          <p:cNvPr id="5" name="TextBox 4"/>
          <p:cNvSpPr txBox="1"/>
          <p:nvPr/>
        </p:nvSpPr>
        <p:spPr>
          <a:xfrm>
            <a:off x="179512" y="6525344"/>
            <a:ext cx="216024" cy="369332"/>
          </a:xfrm>
          <a:prstGeom prst="rect">
            <a:avLst/>
          </a:prstGeom>
          <a:noFill/>
        </p:spPr>
        <p:txBody>
          <a:bodyPr wrap="square" rtlCol="0">
            <a:spAutoFit/>
          </a:bodyPr>
          <a:lstStyle/>
          <a:p>
            <a:r>
              <a:rPr lang="en-IE" dirty="0" smtClean="0"/>
              <a:t>A</a:t>
            </a:r>
            <a:endParaRPr lang="en-I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What Elephants use their </a:t>
            </a:r>
            <a:r>
              <a:rPr lang="en-IE" dirty="0"/>
              <a:t>t</a:t>
            </a:r>
            <a:r>
              <a:rPr lang="en-IE" dirty="0" smtClean="0"/>
              <a:t>usks for.</a:t>
            </a:r>
            <a:endParaRPr lang="en-IE" dirty="0"/>
          </a:p>
        </p:txBody>
      </p:sp>
      <p:sp>
        <p:nvSpPr>
          <p:cNvPr id="3" name="Content Placeholder 2"/>
          <p:cNvSpPr>
            <a:spLocks noGrp="1"/>
          </p:cNvSpPr>
          <p:nvPr>
            <p:ph idx="1"/>
          </p:nvPr>
        </p:nvSpPr>
        <p:spPr>
          <a:xfrm>
            <a:off x="457200" y="1600201"/>
            <a:ext cx="8229600" cy="1324744"/>
          </a:xfrm>
        </p:spPr>
        <p:txBody>
          <a:bodyPr/>
          <a:lstStyle/>
          <a:p>
            <a:pPr>
              <a:buNone/>
            </a:pPr>
            <a:r>
              <a:rPr lang="en-IE" dirty="0" smtClean="0"/>
              <a:t>With its tusks an elephant can dig, rip the bark of trees, rest its heavy trunk and fight.</a:t>
            </a:r>
            <a:endParaRPr lang="en-IE" dirty="0"/>
          </a:p>
        </p:txBody>
      </p:sp>
      <p:pic>
        <p:nvPicPr>
          <p:cNvPr id="4" name="Picture 3" descr="head.gif"/>
          <p:cNvPicPr>
            <a:picLocks noChangeAspect="1"/>
          </p:cNvPicPr>
          <p:nvPr/>
        </p:nvPicPr>
        <p:blipFill>
          <a:blip r:embed="rId2" cstate="print"/>
          <a:stretch>
            <a:fillRect/>
          </a:stretch>
        </p:blipFill>
        <p:spPr>
          <a:xfrm>
            <a:off x="2771800" y="3212976"/>
            <a:ext cx="3600400" cy="2655295"/>
          </a:xfrm>
          <a:prstGeom prst="rect">
            <a:avLst/>
          </a:prstGeom>
        </p:spPr>
      </p:pic>
      <p:sp>
        <p:nvSpPr>
          <p:cNvPr id="6" name="TextBox 5"/>
          <p:cNvSpPr txBox="1"/>
          <p:nvPr/>
        </p:nvSpPr>
        <p:spPr>
          <a:xfrm>
            <a:off x="179512" y="6309320"/>
            <a:ext cx="432048" cy="400110"/>
          </a:xfrm>
          <a:prstGeom prst="rect">
            <a:avLst/>
          </a:prstGeom>
          <a:noFill/>
        </p:spPr>
        <p:txBody>
          <a:bodyPr wrap="square" rtlCol="0">
            <a:spAutoFit/>
          </a:bodyPr>
          <a:lstStyle/>
          <a:p>
            <a:r>
              <a:rPr lang="en-IE" sz="2000" dirty="0"/>
              <a:t>M</a:t>
            </a:r>
            <a:endParaRPr lang="en-IE" sz="20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What an Elephant uses its ears for.</a:t>
            </a:r>
            <a:endParaRPr lang="en-IE" dirty="0"/>
          </a:p>
        </p:txBody>
      </p:sp>
      <p:sp>
        <p:nvSpPr>
          <p:cNvPr id="3" name="Content Placeholder 2"/>
          <p:cNvSpPr>
            <a:spLocks noGrp="1"/>
          </p:cNvSpPr>
          <p:nvPr>
            <p:ph idx="1"/>
          </p:nvPr>
        </p:nvSpPr>
        <p:spPr>
          <a:xfrm>
            <a:off x="457200" y="1600201"/>
            <a:ext cx="8229600" cy="3629000"/>
          </a:xfrm>
        </p:spPr>
        <p:txBody>
          <a:bodyPr>
            <a:normAutofit lnSpcReduction="10000"/>
          </a:bodyPr>
          <a:lstStyle/>
          <a:p>
            <a:pPr>
              <a:buNone/>
            </a:pPr>
            <a:r>
              <a:rPr lang="en-IE" dirty="0" smtClean="0"/>
              <a:t>An elephant can use its ears to cool itself down.</a:t>
            </a:r>
          </a:p>
          <a:p>
            <a:pPr>
              <a:buNone/>
            </a:pPr>
            <a:r>
              <a:rPr lang="en-IE" dirty="0" smtClean="0"/>
              <a:t>When an elephant flaps its ears, its blood temperature can drop by as much as 9 degrees.</a:t>
            </a:r>
          </a:p>
          <a:p>
            <a:pPr>
              <a:buNone/>
            </a:pPr>
            <a:endParaRPr lang="en-IE" dirty="0"/>
          </a:p>
          <a:p>
            <a:pPr>
              <a:buNone/>
            </a:pPr>
            <a:r>
              <a:rPr lang="en-IE" dirty="0" smtClean="0"/>
              <a:t>If an elephant wants to fight it will spread its ears out to make its head look twice the size.</a:t>
            </a:r>
            <a:endParaRPr lang="en-IE" dirty="0"/>
          </a:p>
        </p:txBody>
      </p:sp>
      <p:sp>
        <p:nvSpPr>
          <p:cNvPr id="4" name="TextBox 3"/>
          <p:cNvSpPr txBox="1"/>
          <p:nvPr/>
        </p:nvSpPr>
        <p:spPr>
          <a:xfrm>
            <a:off x="179512" y="6309320"/>
            <a:ext cx="360040" cy="400110"/>
          </a:xfrm>
          <a:prstGeom prst="rect">
            <a:avLst/>
          </a:prstGeom>
          <a:noFill/>
        </p:spPr>
        <p:txBody>
          <a:bodyPr wrap="square" rtlCol="0">
            <a:spAutoFit/>
          </a:bodyPr>
          <a:lstStyle/>
          <a:p>
            <a:r>
              <a:rPr lang="en-IE" sz="2000" dirty="0" smtClean="0"/>
              <a:t>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alpha val="99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What an elephant uses its trunk for</a:t>
            </a:r>
            <a:endParaRPr lang="en-IE" dirty="0"/>
          </a:p>
        </p:txBody>
      </p:sp>
      <p:sp>
        <p:nvSpPr>
          <p:cNvPr id="3" name="Content Placeholder 2"/>
          <p:cNvSpPr>
            <a:spLocks noGrp="1"/>
          </p:cNvSpPr>
          <p:nvPr>
            <p:ph idx="1"/>
          </p:nvPr>
        </p:nvSpPr>
        <p:spPr>
          <a:xfrm>
            <a:off x="457200" y="1600201"/>
            <a:ext cx="8229600" cy="2908919"/>
          </a:xfrm>
        </p:spPr>
        <p:txBody>
          <a:bodyPr/>
          <a:lstStyle/>
          <a:p>
            <a:pPr>
              <a:buNone/>
            </a:pPr>
            <a:r>
              <a:rPr lang="en-IE" dirty="0" smtClean="0"/>
              <a:t>When an elephant squirts water from its trunk it is powerful enough to kill a human.</a:t>
            </a:r>
          </a:p>
          <a:p>
            <a:pPr>
              <a:buNone/>
            </a:pPr>
            <a:r>
              <a:rPr lang="en-IE" dirty="0" smtClean="0"/>
              <a:t>The elephant can wash itself with its trunk like a shower.</a:t>
            </a:r>
          </a:p>
          <a:p>
            <a:pPr>
              <a:buNone/>
            </a:pPr>
            <a:r>
              <a:rPr lang="en-IE" dirty="0" smtClean="0"/>
              <a:t>An elephant can carry heavy loads on its trunks.</a:t>
            </a:r>
          </a:p>
          <a:p>
            <a:pPr>
              <a:buNone/>
            </a:pPr>
            <a:endParaRPr lang="en-IE" dirty="0"/>
          </a:p>
          <a:p>
            <a:pPr>
              <a:buNone/>
            </a:pPr>
            <a:endParaRPr lang="en-IE" dirty="0" smtClean="0"/>
          </a:p>
        </p:txBody>
      </p:sp>
      <p:sp>
        <p:nvSpPr>
          <p:cNvPr id="4" name="TextBox 3"/>
          <p:cNvSpPr txBox="1"/>
          <p:nvPr/>
        </p:nvSpPr>
        <p:spPr>
          <a:xfrm>
            <a:off x="179512" y="6309320"/>
            <a:ext cx="360040" cy="400110"/>
          </a:xfrm>
          <a:prstGeom prst="rect">
            <a:avLst/>
          </a:prstGeom>
          <a:noFill/>
        </p:spPr>
        <p:txBody>
          <a:bodyPr wrap="square" rtlCol="0">
            <a:spAutoFit/>
          </a:bodyPr>
          <a:lstStyle/>
          <a:p>
            <a:r>
              <a:rPr lang="en-IE" sz="2000" dirty="0" smtClean="0"/>
              <a:t>A</a:t>
            </a:r>
          </a:p>
        </p:txBody>
      </p:sp>
      <p:pic>
        <p:nvPicPr>
          <p:cNvPr id="5" name="Picture 4" descr="pinkelephant.gif"/>
          <p:cNvPicPr>
            <a:picLocks noChangeAspect="1"/>
          </p:cNvPicPr>
          <p:nvPr/>
        </p:nvPicPr>
        <p:blipFill>
          <a:blip r:embed="rId2" cstate="print"/>
          <a:stretch>
            <a:fillRect/>
          </a:stretch>
        </p:blipFill>
        <p:spPr>
          <a:xfrm>
            <a:off x="1835696" y="4437112"/>
            <a:ext cx="1627224" cy="1944216"/>
          </a:xfrm>
          <a:prstGeom prst="rect">
            <a:avLst/>
          </a:prstGeom>
        </p:spPr>
      </p:pic>
      <p:pic>
        <p:nvPicPr>
          <p:cNvPr id="6" name="Picture 5" descr="a022.gif"/>
          <p:cNvPicPr>
            <a:picLocks noChangeAspect="1"/>
          </p:cNvPicPr>
          <p:nvPr/>
        </p:nvPicPr>
        <p:blipFill>
          <a:blip r:embed="rId3" cstate="print"/>
          <a:stretch>
            <a:fillRect/>
          </a:stretch>
        </p:blipFill>
        <p:spPr>
          <a:xfrm>
            <a:off x="5076056" y="4437112"/>
            <a:ext cx="2376264" cy="196890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Interesting Facts</a:t>
            </a:r>
            <a:endParaRPr lang="en-IE" dirty="0"/>
          </a:p>
        </p:txBody>
      </p:sp>
      <p:sp>
        <p:nvSpPr>
          <p:cNvPr id="3" name="Content Placeholder 2"/>
          <p:cNvSpPr>
            <a:spLocks noGrp="1"/>
          </p:cNvSpPr>
          <p:nvPr>
            <p:ph idx="1"/>
          </p:nvPr>
        </p:nvSpPr>
        <p:spPr>
          <a:xfrm>
            <a:off x="457200" y="1600201"/>
            <a:ext cx="8229600" cy="2476872"/>
          </a:xfrm>
        </p:spPr>
        <p:txBody>
          <a:bodyPr/>
          <a:lstStyle/>
          <a:p>
            <a:pPr>
              <a:buNone/>
            </a:pPr>
            <a:r>
              <a:rPr lang="en-IE" dirty="0" smtClean="0"/>
              <a:t>	Elephants are not scared of mice. They are scared of ants because when they eat the leaves that ants are on, the ants can crawl up the inside of their trunks.</a:t>
            </a:r>
            <a:endParaRPr lang="en-IE" dirty="0"/>
          </a:p>
        </p:txBody>
      </p:sp>
      <p:pic>
        <p:nvPicPr>
          <p:cNvPr id="4" name="Picture 3" descr="elephant-ant-3789927.jpg"/>
          <p:cNvPicPr>
            <a:picLocks noChangeAspect="1"/>
          </p:cNvPicPr>
          <p:nvPr/>
        </p:nvPicPr>
        <p:blipFill>
          <a:blip r:embed="rId2" cstate="print"/>
          <a:stretch>
            <a:fillRect/>
          </a:stretch>
        </p:blipFill>
        <p:spPr>
          <a:xfrm>
            <a:off x="2339752" y="3933056"/>
            <a:ext cx="4387988" cy="2160240"/>
          </a:xfrm>
          <a:prstGeom prst="rect">
            <a:avLst/>
          </a:prstGeom>
        </p:spPr>
      </p:pic>
      <p:sp>
        <p:nvSpPr>
          <p:cNvPr id="5" name="TextBox 4"/>
          <p:cNvSpPr txBox="1"/>
          <p:nvPr/>
        </p:nvSpPr>
        <p:spPr>
          <a:xfrm>
            <a:off x="179512" y="6309320"/>
            <a:ext cx="432048" cy="400110"/>
          </a:xfrm>
          <a:prstGeom prst="rect">
            <a:avLst/>
          </a:prstGeom>
          <a:noFill/>
        </p:spPr>
        <p:txBody>
          <a:bodyPr wrap="square" rtlCol="0">
            <a:spAutoFit/>
          </a:bodyPr>
          <a:lstStyle/>
          <a:p>
            <a:r>
              <a:rPr lang="en-IE" sz="2000" dirty="0"/>
              <a:t>M</a:t>
            </a:r>
            <a:endParaRPr lang="en-IE" sz="20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pic>
        <p:nvPicPr>
          <p:cNvPr id="4" name="Picture 3" descr="anianimal42.gif"/>
          <p:cNvPicPr>
            <a:picLocks noChangeAspect="1"/>
          </p:cNvPicPr>
          <p:nvPr/>
        </p:nvPicPr>
        <p:blipFill>
          <a:blip r:embed="rId2" cstate="print"/>
          <a:stretch>
            <a:fillRect/>
          </a:stretch>
        </p:blipFill>
        <p:spPr>
          <a:xfrm>
            <a:off x="1043608" y="2276872"/>
            <a:ext cx="7013766" cy="2160240"/>
          </a:xfrm>
          <a:prstGeom prst="rect">
            <a:avLst/>
          </a:prstGeom>
        </p:spPr>
      </p:pic>
      <p:sp>
        <p:nvSpPr>
          <p:cNvPr id="5" name="TextBox 4"/>
          <p:cNvSpPr txBox="1"/>
          <p:nvPr/>
        </p:nvSpPr>
        <p:spPr>
          <a:xfrm>
            <a:off x="1547664" y="2852936"/>
            <a:ext cx="504056" cy="923330"/>
          </a:xfrm>
          <a:prstGeom prst="rect">
            <a:avLst/>
          </a:prstGeom>
          <a:noFill/>
        </p:spPr>
        <p:txBody>
          <a:bodyPr wrap="square" rtlCol="0">
            <a:spAutoFit/>
          </a:bodyPr>
          <a:lstStyle/>
          <a:p>
            <a:r>
              <a:rPr lang="en-IE" sz="5400" dirty="0"/>
              <a:t>T</a:t>
            </a:r>
          </a:p>
        </p:txBody>
      </p:sp>
      <p:sp>
        <p:nvSpPr>
          <p:cNvPr id="7" name="TextBox 6"/>
          <p:cNvSpPr txBox="1"/>
          <p:nvPr/>
        </p:nvSpPr>
        <p:spPr>
          <a:xfrm>
            <a:off x="2699792" y="2852936"/>
            <a:ext cx="504056" cy="923330"/>
          </a:xfrm>
          <a:prstGeom prst="rect">
            <a:avLst/>
          </a:prstGeom>
          <a:noFill/>
        </p:spPr>
        <p:txBody>
          <a:bodyPr wrap="square" rtlCol="0">
            <a:spAutoFit/>
          </a:bodyPr>
          <a:lstStyle/>
          <a:p>
            <a:r>
              <a:rPr lang="en-IE" sz="5400" dirty="0" smtClean="0">
                <a:solidFill>
                  <a:srgbClr val="FF0000"/>
                </a:solidFill>
              </a:rPr>
              <a:t>H</a:t>
            </a:r>
            <a:endParaRPr lang="en-IE" sz="5400" dirty="0">
              <a:solidFill>
                <a:srgbClr val="FF0000"/>
              </a:solidFill>
            </a:endParaRPr>
          </a:p>
        </p:txBody>
      </p:sp>
      <p:sp>
        <p:nvSpPr>
          <p:cNvPr id="8" name="TextBox 7"/>
          <p:cNvSpPr txBox="1"/>
          <p:nvPr/>
        </p:nvSpPr>
        <p:spPr>
          <a:xfrm>
            <a:off x="3779912" y="2924944"/>
            <a:ext cx="504056" cy="923330"/>
          </a:xfrm>
          <a:prstGeom prst="rect">
            <a:avLst/>
          </a:prstGeom>
          <a:noFill/>
        </p:spPr>
        <p:txBody>
          <a:bodyPr wrap="square" rtlCol="0">
            <a:spAutoFit/>
          </a:bodyPr>
          <a:lstStyle/>
          <a:p>
            <a:r>
              <a:rPr lang="en-IE" sz="5400" dirty="0" smtClean="0"/>
              <a:t>E</a:t>
            </a:r>
            <a:endParaRPr lang="en-IE" sz="5400" dirty="0"/>
          </a:p>
        </p:txBody>
      </p:sp>
      <p:sp>
        <p:nvSpPr>
          <p:cNvPr id="9" name="TextBox 8"/>
          <p:cNvSpPr txBox="1"/>
          <p:nvPr/>
        </p:nvSpPr>
        <p:spPr>
          <a:xfrm>
            <a:off x="4860032" y="2852936"/>
            <a:ext cx="504056" cy="923330"/>
          </a:xfrm>
          <a:prstGeom prst="rect">
            <a:avLst/>
          </a:prstGeom>
          <a:noFill/>
        </p:spPr>
        <p:txBody>
          <a:bodyPr wrap="square" rtlCol="0">
            <a:spAutoFit/>
          </a:bodyPr>
          <a:lstStyle/>
          <a:p>
            <a:r>
              <a:rPr lang="en-IE" sz="5400" dirty="0" smtClean="0">
                <a:solidFill>
                  <a:srgbClr val="FF0000"/>
                </a:solidFill>
              </a:rPr>
              <a:t>E</a:t>
            </a:r>
            <a:endParaRPr lang="en-IE" sz="5400" dirty="0">
              <a:solidFill>
                <a:srgbClr val="FF0000"/>
              </a:solidFill>
            </a:endParaRPr>
          </a:p>
        </p:txBody>
      </p:sp>
      <p:sp>
        <p:nvSpPr>
          <p:cNvPr id="10" name="TextBox 9"/>
          <p:cNvSpPr txBox="1"/>
          <p:nvPr/>
        </p:nvSpPr>
        <p:spPr>
          <a:xfrm>
            <a:off x="5940152" y="2852936"/>
            <a:ext cx="504056" cy="923330"/>
          </a:xfrm>
          <a:prstGeom prst="rect">
            <a:avLst/>
          </a:prstGeom>
          <a:noFill/>
        </p:spPr>
        <p:txBody>
          <a:bodyPr wrap="square" rtlCol="0">
            <a:spAutoFit/>
          </a:bodyPr>
          <a:lstStyle/>
          <a:p>
            <a:r>
              <a:rPr lang="en-IE" sz="5400" dirty="0" smtClean="0"/>
              <a:t>N</a:t>
            </a:r>
            <a:endParaRPr lang="en-IE" sz="5400" dirty="0"/>
          </a:p>
        </p:txBody>
      </p:sp>
      <p:sp>
        <p:nvSpPr>
          <p:cNvPr id="11" name="TextBox 10"/>
          <p:cNvSpPr txBox="1"/>
          <p:nvPr/>
        </p:nvSpPr>
        <p:spPr>
          <a:xfrm>
            <a:off x="7164288" y="2852936"/>
            <a:ext cx="504056" cy="923330"/>
          </a:xfrm>
          <a:prstGeom prst="rect">
            <a:avLst/>
          </a:prstGeom>
          <a:noFill/>
        </p:spPr>
        <p:txBody>
          <a:bodyPr wrap="square" rtlCol="0">
            <a:spAutoFit/>
          </a:bodyPr>
          <a:lstStyle/>
          <a:p>
            <a:r>
              <a:rPr lang="en-IE" sz="5400" dirty="0" smtClean="0">
                <a:solidFill>
                  <a:srgbClr val="FF0000"/>
                </a:solidFill>
              </a:rPr>
              <a:t>D</a:t>
            </a:r>
            <a:endParaRPr lang="en-IE" sz="5400" dirty="0">
              <a:solidFill>
                <a:srgbClr val="FF0000"/>
              </a:solidFill>
            </a:endParaRPr>
          </a:p>
        </p:txBody>
      </p:sp>
      <p:sp>
        <p:nvSpPr>
          <p:cNvPr id="12" name="Title 11"/>
          <p:cNvSpPr>
            <a:spLocks noGrp="1"/>
          </p:cNvSpPr>
          <p:nvPr>
            <p:ph type="title"/>
          </p:nvPr>
        </p:nvSpPr>
        <p:spPr/>
        <p:txBody>
          <a:bodyPr/>
          <a:lstStyle/>
          <a:p>
            <a:endParaRPr lang="en-IE"/>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TotalTime>
  <Words>278</Words>
  <Application>Microsoft Office PowerPoint</Application>
  <PresentationFormat>On-screen Show (4:3)</PresentationFormat>
  <Paragraphs>50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Elephants</vt:lpstr>
      <vt:lpstr>Where Elephants Live</vt:lpstr>
      <vt:lpstr>What Elephants Eat</vt:lpstr>
      <vt:lpstr>What Elephants use their tusks for.</vt:lpstr>
      <vt:lpstr>What an Elephant uses its ears for.</vt:lpstr>
      <vt:lpstr>What an elephant uses its trunk for</vt:lpstr>
      <vt:lpstr>Interesting Facts</vt:lpstr>
      <vt:lpstr>PowerPoint Presentation</vt:lpstr>
      <vt:lpstr>Questions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Tom</dc:creator>
  <cp:lastModifiedBy>Scoil Asicus</cp:lastModifiedBy>
  <cp:revision>15</cp:revision>
  <dcterms:created xsi:type="dcterms:W3CDTF">2015-02-10T16:32:48Z</dcterms:created>
  <dcterms:modified xsi:type="dcterms:W3CDTF">2015-02-13T14:14:15Z</dcterms:modified>
</cp:coreProperties>
</file>