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0" r:id="rId9"/>
    <p:sldId id="261" r:id="rId10"/>
    <p:sldId id="262" r:id="rId11"/>
    <p:sldId id="263" r:id="rId12"/>
    <p:sldId id="264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4" autoAdjust="0"/>
    <p:restoredTop sz="94660"/>
  </p:normalViewPr>
  <p:slideViewPr>
    <p:cSldViewPr>
      <p:cViewPr varScale="1">
        <p:scale>
          <a:sx n="70" d="100"/>
          <a:sy n="70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2D416ED-3E45-4B69-9387-7547A8941AC5}" type="datetimeFigureOut">
              <a:rPr lang="en-IE" smtClean="0"/>
              <a:t>21/10/2015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2EB7CA3-9E52-4271-A9F6-BC8216BCCA64}" type="slidenum">
              <a:rPr lang="en-IE" smtClean="0"/>
              <a:t>‹#›</a:t>
            </a:fld>
            <a:endParaRPr lang="en-I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en-IE" dirty="0" smtClean="0"/>
              <a:t>TREES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1268760"/>
            <a:ext cx="6400800" cy="648072"/>
          </a:xfrm>
        </p:spPr>
        <p:txBody>
          <a:bodyPr/>
          <a:lstStyle/>
          <a:p>
            <a:r>
              <a:rPr lang="en-IE" dirty="0" smtClean="0"/>
              <a:t>By Joshua</a:t>
            </a: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348880"/>
            <a:ext cx="6408712" cy="400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83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How help our trees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We help our trees every year by doing the tidy village and we won 3 times in a row one time.</a:t>
            </a:r>
            <a:endParaRPr lang="en-IE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3284983"/>
            <a:ext cx="5400601" cy="2820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86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Pictures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28801"/>
            <a:ext cx="410445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628802"/>
            <a:ext cx="410944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86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Pictures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933056"/>
            <a:ext cx="5184576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581150"/>
            <a:ext cx="4104455" cy="235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86982"/>
            <a:ext cx="4104456" cy="234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933056"/>
            <a:ext cx="1512168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933056"/>
            <a:ext cx="1512168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42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THE END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09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You Will Learn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Type of trees </a:t>
            </a:r>
            <a:r>
              <a:rPr lang="en-IE" dirty="0"/>
              <a:t>i</a:t>
            </a:r>
            <a:r>
              <a:rPr lang="en-IE" dirty="0" smtClean="0"/>
              <a:t>n </a:t>
            </a:r>
            <a:r>
              <a:rPr lang="en-IE" dirty="0"/>
              <a:t>m</a:t>
            </a:r>
            <a:r>
              <a:rPr lang="en-IE" dirty="0" smtClean="0"/>
              <a:t>y </a:t>
            </a:r>
            <a:r>
              <a:rPr lang="en-IE" dirty="0"/>
              <a:t>e</a:t>
            </a:r>
            <a:r>
              <a:rPr lang="en-IE" dirty="0" smtClean="0"/>
              <a:t>state </a:t>
            </a:r>
          </a:p>
          <a:p>
            <a:r>
              <a:rPr lang="en-IE" dirty="0" smtClean="0"/>
              <a:t>The leaves on the trees</a:t>
            </a:r>
          </a:p>
          <a:p>
            <a:r>
              <a:rPr lang="en-IE" dirty="0" smtClean="0"/>
              <a:t>The insects on the tree</a:t>
            </a:r>
          </a:p>
          <a:p>
            <a:r>
              <a:rPr lang="en-IE" dirty="0" smtClean="0"/>
              <a:t>Poem </a:t>
            </a:r>
          </a:p>
          <a:p>
            <a:r>
              <a:rPr lang="en-IE" dirty="0" smtClean="0"/>
              <a:t>The plans in </a:t>
            </a:r>
            <a:r>
              <a:rPr lang="en-IE" dirty="0" err="1" smtClean="0"/>
              <a:t>Coolaney</a:t>
            </a:r>
            <a:r>
              <a:rPr lang="en-IE" dirty="0" smtClean="0"/>
              <a:t> for trees</a:t>
            </a:r>
          </a:p>
          <a:p>
            <a:r>
              <a:rPr lang="en-IE" dirty="0" smtClean="0"/>
              <a:t>When the trees were planted in my estate</a:t>
            </a:r>
          </a:p>
          <a:p>
            <a:r>
              <a:rPr lang="en-IE" dirty="0" smtClean="0"/>
              <a:t>How we help our trees</a:t>
            </a:r>
          </a:p>
          <a:p>
            <a:r>
              <a:rPr lang="en-IE" dirty="0" smtClean="0"/>
              <a:t>Pictures</a:t>
            </a:r>
          </a:p>
          <a:p>
            <a:pPr marL="137160" indent="0">
              <a:buNone/>
            </a:pP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817" y="4077072"/>
            <a:ext cx="2592288" cy="2254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799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Type of trees in my estate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There is sycamore trees and birch trees in my estate.</a:t>
            </a: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3068960"/>
            <a:ext cx="3672408" cy="285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10" y="3068960"/>
            <a:ext cx="3240358" cy="285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721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The leaves on the trees</a:t>
            </a:r>
            <a:br>
              <a:rPr lang="en-IE" dirty="0" smtClean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The leaves on the birch is called </a:t>
            </a:r>
            <a:r>
              <a:rPr lang="en-IE" dirty="0"/>
              <a:t>birch leaves </a:t>
            </a:r>
            <a:r>
              <a:rPr lang="en-IE" dirty="0" smtClean="0"/>
              <a:t>and ovate or </a:t>
            </a:r>
            <a:r>
              <a:rPr lang="en-IE" dirty="0"/>
              <a:t>leaves.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159197"/>
            <a:ext cx="25622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59196"/>
            <a:ext cx="2592288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48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The insects on the trees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There are woodlice, caterpillars and spiders on the sycamore trees and spiders on the birch tree.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77071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967" y="4077071"/>
            <a:ext cx="2286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967" y="4077071"/>
            <a:ext cx="2895600" cy="172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763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20080"/>
          </a:xfrm>
        </p:spPr>
        <p:txBody>
          <a:bodyPr/>
          <a:lstStyle/>
          <a:p>
            <a:r>
              <a:rPr lang="en-IE" dirty="0" smtClean="0"/>
              <a:t>Poem on the sycamore tree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904656"/>
          </a:xfrm>
        </p:spPr>
        <p:txBody>
          <a:bodyPr>
            <a:normAutofit fontScale="40000" lnSpcReduction="20000"/>
          </a:bodyPr>
          <a:lstStyle/>
          <a:p>
            <a:r>
              <a:rPr lang="en-IE" dirty="0"/>
              <a:t>Young Sycamore</a:t>
            </a:r>
          </a:p>
          <a:p>
            <a:r>
              <a:rPr lang="en-IE" dirty="0"/>
              <a:t>I must tell you </a:t>
            </a:r>
          </a:p>
          <a:p>
            <a:r>
              <a:rPr lang="en-IE" dirty="0"/>
              <a:t>this young tree</a:t>
            </a:r>
          </a:p>
          <a:p>
            <a:r>
              <a:rPr lang="en-IE" dirty="0"/>
              <a:t>whose round and firm trunk</a:t>
            </a:r>
          </a:p>
          <a:p>
            <a:r>
              <a:rPr lang="en-IE" dirty="0"/>
              <a:t>between the wet</a:t>
            </a:r>
          </a:p>
          <a:p>
            <a:endParaRPr lang="en-IE" dirty="0"/>
          </a:p>
          <a:p>
            <a:r>
              <a:rPr lang="en-IE" dirty="0"/>
              <a:t>pavement and the gutter</a:t>
            </a:r>
          </a:p>
          <a:p>
            <a:r>
              <a:rPr lang="en-IE" dirty="0"/>
              <a:t>(where water</a:t>
            </a:r>
          </a:p>
          <a:p>
            <a:r>
              <a:rPr lang="en-IE" dirty="0"/>
              <a:t>is trickling) rises</a:t>
            </a:r>
          </a:p>
          <a:p>
            <a:r>
              <a:rPr lang="en-IE" dirty="0"/>
              <a:t>bodily</a:t>
            </a:r>
          </a:p>
          <a:p>
            <a:endParaRPr lang="en-IE" dirty="0"/>
          </a:p>
          <a:p>
            <a:r>
              <a:rPr lang="en-IE" dirty="0"/>
              <a:t>into the air with</a:t>
            </a:r>
          </a:p>
          <a:p>
            <a:r>
              <a:rPr lang="en-IE" dirty="0"/>
              <a:t>one undulant</a:t>
            </a:r>
          </a:p>
          <a:p>
            <a:r>
              <a:rPr lang="en-IE" dirty="0"/>
              <a:t>thrust half its height-</a:t>
            </a:r>
          </a:p>
          <a:p>
            <a:r>
              <a:rPr lang="en-IE" dirty="0"/>
              <a:t>and then</a:t>
            </a:r>
          </a:p>
          <a:p>
            <a:endParaRPr lang="en-IE" dirty="0"/>
          </a:p>
          <a:p>
            <a:r>
              <a:rPr lang="en-IE" dirty="0"/>
              <a:t>dividing and waning</a:t>
            </a:r>
          </a:p>
          <a:p>
            <a:r>
              <a:rPr lang="en-IE" dirty="0"/>
              <a:t>sending out</a:t>
            </a:r>
          </a:p>
          <a:p>
            <a:r>
              <a:rPr lang="en-IE" dirty="0"/>
              <a:t>young branches on</a:t>
            </a:r>
          </a:p>
          <a:p>
            <a:r>
              <a:rPr lang="en-IE" dirty="0"/>
              <a:t>all sides-</a:t>
            </a:r>
          </a:p>
          <a:p>
            <a:endParaRPr lang="en-IE" dirty="0"/>
          </a:p>
          <a:p>
            <a:r>
              <a:rPr lang="en-IE" dirty="0"/>
              <a:t>hung with cocoons</a:t>
            </a:r>
          </a:p>
          <a:p>
            <a:r>
              <a:rPr lang="en-IE" dirty="0"/>
              <a:t>it thins</a:t>
            </a:r>
          </a:p>
          <a:p>
            <a:r>
              <a:rPr lang="en-IE" dirty="0"/>
              <a:t>till nothing is left of it</a:t>
            </a:r>
          </a:p>
          <a:p>
            <a:r>
              <a:rPr lang="en-IE" dirty="0"/>
              <a:t>but two</a:t>
            </a:r>
          </a:p>
          <a:p>
            <a:endParaRPr lang="en-IE" dirty="0"/>
          </a:p>
          <a:p>
            <a:r>
              <a:rPr lang="en-IE" dirty="0"/>
              <a:t>eccentric knotted</a:t>
            </a:r>
          </a:p>
          <a:p>
            <a:r>
              <a:rPr lang="en-IE" dirty="0"/>
              <a:t>twigs</a:t>
            </a:r>
          </a:p>
          <a:p>
            <a:r>
              <a:rPr lang="en-IE" dirty="0"/>
              <a:t>bending forward</a:t>
            </a:r>
          </a:p>
          <a:p>
            <a:r>
              <a:rPr lang="en-IE" dirty="0"/>
              <a:t>hornlike at the </a:t>
            </a:r>
            <a:r>
              <a:rPr lang="en-IE" dirty="0" smtClean="0"/>
              <a:t>top.</a:t>
            </a:r>
          </a:p>
          <a:p>
            <a:r>
              <a:rPr lang="en-IE" dirty="0" smtClean="0"/>
              <a:t>By William Williams</a:t>
            </a:r>
            <a:endParaRPr lang="en-I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0413776"/>
            <a:ext cx="3596084" cy="481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910281"/>
            <a:ext cx="345638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36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Poem on the birch tree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13176"/>
          </a:xfrm>
        </p:spPr>
        <p:txBody>
          <a:bodyPr>
            <a:normAutofit fontScale="55000" lnSpcReduction="20000"/>
          </a:bodyPr>
          <a:lstStyle/>
          <a:p>
            <a:r>
              <a:rPr lang="en-IE" dirty="0"/>
              <a:t>When I see birches bend to left and right</a:t>
            </a:r>
          </a:p>
          <a:p>
            <a:r>
              <a:rPr lang="en-IE" dirty="0"/>
              <a:t>Across the lines of straighter darker trees,</a:t>
            </a:r>
          </a:p>
          <a:p>
            <a:r>
              <a:rPr lang="en-IE" dirty="0"/>
              <a:t>I like to think some boy's been swinging them.</a:t>
            </a:r>
          </a:p>
          <a:p>
            <a:r>
              <a:rPr lang="en-IE" dirty="0"/>
              <a:t>But swinging doesn't bend them down to stay</a:t>
            </a:r>
          </a:p>
          <a:p>
            <a:r>
              <a:rPr lang="en-IE" dirty="0"/>
              <a:t>As ice-storms do. Often you must have seen them</a:t>
            </a:r>
          </a:p>
          <a:p>
            <a:r>
              <a:rPr lang="en-IE" dirty="0"/>
              <a:t>Loaded with ice a sunny winter morning</a:t>
            </a:r>
          </a:p>
          <a:p>
            <a:r>
              <a:rPr lang="en-IE" dirty="0"/>
              <a:t>After a rain. They click upon themselves</a:t>
            </a:r>
          </a:p>
          <a:p>
            <a:r>
              <a:rPr lang="en-IE" dirty="0"/>
              <a:t>As the breeze rises, and turn many-colored</a:t>
            </a:r>
          </a:p>
          <a:p>
            <a:r>
              <a:rPr lang="en-IE" dirty="0"/>
              <a:t>As the stir cracks and crazes their enamel.</a:t>
            </a:r>
          </a:p>
          <a:p>
            <a:r>
              <a:rPr lang="en-IE" dirty="0"/>
              <a:t>Soon the sun's warmth makes them shed crystal shells</a:t>
            </a:r>
          </a:p>
          <a:p>
            <a:r>
              <a:rPr lang="en-IE" dirty="0"/>
              <a:t>Shattering and avalanching on the snow-crust—</a:t>
            </a:r>
          </a:p>
          <a:p>
            <a:r>
              <a:rPr lang="en-IE" dirty="0"/>
              <a:t>Such heaps of broken glass to sweep away</a:t>
            </a:r>
          </a:p>
          <a:p>
            <a:r>
              <a:rPr lang="en-IE" dirty="0"/>
              <a:t>You'd think the inner dome of heaven had fallen.</a:t>
            </a:r>
          </a:p>
          <a:p>
            <a:r>
              <a:rPr lang="en-IE" dirty="0"/>
              <a:t>They are dragged to the withered bracken by the load,</a:t>
            </a:r>
          </a:p>
          <a:p>
            <a:r>
              <a:rPr lang="en-IE" dirty="0"/>
              <a:t>And they seem not to break; though once they are bowed</a:t>
            </a:r>
          </a:p>
          <a:p>
            <a:r>
              <a:rPr lang="en-IE" dirty="0"/>
              <a:t>So low for long, they never right themselves:</a:t>
            </a:r>
          </a:p>
          <a:p>
            <a:r>
              <a:rPr lang="en-IE" dirty="0"/>
              <a:t>You may see their trunks arching in the woods</a:t>
            </a:r>
          </a:p>
          <a:p>
            <a:r>
              <a:rPr lang="en-IE" dirty="0"/>
              <a:t>Years afterwards, trailing their leaves on the ground</a:t>
            </a:r>
          </a:p>
          <a:p>
            <a:r>
              <a:rPr lang="en-IE" dirty="0"/>
              <a:t>Like girls on hands and knees that throw their hair</a:t>
            </a:r>
          </a:p>
          <a:p>
            <a:r>
              <a:rPr lang="en-IE" dirty="0"/>
              <a:t>Before them over their heads to dry in the sun</a:t>
            </a:r>
            <a:r>
              <a:rPr lang="en-IE" dirty="0" smtClean="0"/>
              <a:t>.</a:t>
            </a:r>
          </a:p>
          <a:p>
            <a:r>
              <a:rPr lang="en-IE" dirty="0" smtClean="0"/>
              <a:t>By Robert Frost</a:t>
            </a:r>
            <a:endParaRPr lang="en-I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1628800"/>
            <a:ext cx="3203848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97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The plans in </a:t>
            </a:r>
            <a:r>
              <a:rPr lang="en-IE" dirty="0" err="1" smtClean="0"/>
              <a:t>Coolaney</a:t>
            </a:r>
            <a:r>
              <a:rPr lang="en-IE" dirty="0" smtClean="0"/>
              <a:t> for trees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err="1"/>
              <a:t>Coolaney</a:t>
            </a:r>
            <a:r>
              <a:rPr lang="en-IE" dirty="0"/>
              <a:t> Tidy Towns Committee are holding a meeting on Thursday 16th October at 9 p.m. in </a:t>
            </a:r>
            <a:r>
              <a:rPr lang="en-IE" dirty="0" err="1"/>
              <a:t>Coolaney</a:t>
            </a:r>
            <a:r>
              <a:rPr lang="en-IE" dirty="0"/>
              <a:t> Community Centre. Main item for discussion is the tree planting plans for the village in conjunction with Sligo County Council </a:t>
            </a:r>
            <a:r>
              <a:rPr lang="en-IE"/>
              <a:t>for </a:t>
            </a:r>
            <a:r>
              <a:rPr lang="en-IE" smtClean="0"/>
              <a:t>which€20,000 </a:t>
            </a:r>
            <a:r>
              <a:rPr lang="en-IE" dirty="0"/>
              <a:t>funding is available. All welcome to attend.</a:t>
            </a:r>
          </a:p>
        </p:txBody>
      </p:sp>
    </p:spTree>
    <p:extLst>
      <p:ext uri="{BB962C8B-B14F-4D97-AF65-F5344CB8AC3E}">
        <p14:creationId xmlns:p14="http://schemas.microsoft.com/office/powerpoint/2010/main" val="264582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When the trees were planted in my estate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The trees were planted in 2006 September 19</a:t>
            </a:r>
            <a:r>
              <a:rPr lang="en-IE" baseline="30000" dirty="0" smtClean="0"/>
              <a:t>th</a:t>
            </a:r>
            <a:r>
              <a:rPr lang="en-IE" dirty="0" smtClean="0"/>
              <a:t>.</a:t>
            </a:r>
            <a:endParaRPr lang="en-I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909" y="2505074"/>
            <a:ext cx="4299323" cy="322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10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352</TotalTime>
  <Words>481</Words>
  <Application>Microsoft Office PowerPoint</Application>
  <PresentationFormat>On-screen Show (4:3)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Book Antiqua</vt:lpstr>
      <vt:lpstr>Lucida Sans</vt:lpstr>
      <vt:lpstr>Wingdings</vt:lpstr>
      <vt:lpstr>Wingdings 2</vt:lpstr>
      <vt:lpstr>Wingdings 3</vt:lpstr>
      <vt:lpstr>Apex</vt:lpstr>
      <vt:lpstr>TREES</vt:lpstr>
      <vt:lpstr>What You Will Learn</vt:lpstr>
      <vt:lpstr>Type of trees in my estate</vt:lpstr>
      <vt:lpstr>The leaves on the trees </vt:lpstr>
      <vt:lpstr>The insects on the trees</vt:lpstr>
      <vt:lpstr>Poem on the sycamore tree </vt:lpstr>
      <vt:lpstr>Poem on the birch tree</vt:lpstr>
      <vt:lpstr>The plans in Coolaney for trees</vt:lpstr>
      <vt:lpstr>When the trees were planted in my estate</vt:lpstr>
      <vt:lpstr>How help our trees</vt:lpstr>
      <vt:lpstr>Pictures</vt:lpstr>
      <vt:lpstr>Pictures</vt:lpstr>
      <vt:lpstr>THE END</vt:lpstr>
    </vt:vector>
  </TitlesOfParts>
  <Company>Abbott Laboratories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TREES</dc:title>
  <dc:creator>emily kelly</dc:creator>
  <cp:lastModifiedBy>User</cp:lastModifiedBy>
  <cp:revision>23</cp:revision>
  <dcterms:created xsi:type="dcterms:W3CDTF">2015-10-08T16:34:17Z</dcterms:created>
  <dcterms:modified xsi:type="dcterms:W3CDTF">2015-10-21T08:57:18Z</dcterms:modified>
</cp:coreProperties>
</file>