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9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5149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201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07912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763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85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478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1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6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003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01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81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1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1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539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0A1C0-6D10-4826-A22E-FD3D685D21F1}" type="datetimeFigureOut">
              <a:rPr lang="en-US" smtClean="0"/>
              <a:t>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7C07931-ED9A-4B24-BD95-682E32081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94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1467" y="4784223"/>
            <a:ext cx="7766936" cy="1042919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BUCKINGHAM PALACE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2451" y="5765334"/>
            <a:ext cx="5320351" cy="52651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>By Ella Clarke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Image result for buckingham pal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99" y="190500"/>
            <a:ext cx="5372101" cy="451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buckingham palace queen elizabe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674" y="243517"/>
            <a:ext cx="2663825" cy="440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97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Image result for the en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406400"/>
            <a:ext cx="9156700" cy="586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867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CONTENTS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Slide no</a:t>
            </a:r>
            <a:r>
              <a:rPr lang="en-US" sz="2400" dirty="0" smtClean="0"/>
              <a:t>.                        Title           </a:t>
            </a:r>
          </a:p>
          <a:p>
            <a:pPr marL="0" indent="0">
              <a:buNone/>
            </a:pPr>
            <a:r>
              <a:rPr lang="en-US" sz="2400" dirty="0" smtClean="0"/>
              <a:t>       1                                 Why </a:t>
            </a:r>
            <a:r>
              <a:rPr lang="en-US" sz="2400" dirty="0" smtClean="0"/>
              <a:t>did I pick Buckingham Palace?</a:t>
            </a:r>
          </a:p>
          <a:p>
            <a:pPr marL="0" indent="0">
              <a:buNone/>
            </a:pPr>
            <a:r>
              <a:rPr lang="en-US" sz="2400" dirty="0" smtClean="0"/>
              <a:t>       2                                  The </a:t>
            </a:r>
            <a:r>
              <a:rPr lang="en-US" sz="2400" dirty="0" smtClean="0"/>
              <a:t>building of the palace</a:t>
            </a:r>
          </a:p>
          <a:p>
            <a:pPr marL="0" indent="0">
              <a:buNone/>
            </a:pPr>
            <a:r>
              <a:rPr lang="en-US" sz="2400" dirty="0" smtClean="0"/>
              <a:t>       3                                  Robberies </a:t>
            </a:r>
            <a:r>
              <a:rPr lang="en-US" sz="2400" dirty="0" smtClean="0"/>
              <a:t>in Buckingham</a:t>
            </a:r>
          </a:p>
          <a:p>
            <a:pPr marL="0" indent="0">
              <a:buNone/>
            </a:pPr>
            <a:r>
              <a:rPr lang="en-US" sz="2400" dirty="0" smtClean="0"/>
              <a:t>       4                                  The </a:t>
            </a:r>
            <a:r>
              <a:rPr lang="en-US" sz="2400" dirty="0" smtClean="0"/>
              <a:t>Royal Standard  (Flag)                         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5                                  The </a:t>
            </a:r>
            <a:r>
              <a:rPr lang="en-US" sz="2400" dirty="0" smtClean="0"/>
              <a:t>Palace Guards (foot guards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r>
              <a:rPr lang="en-US" sz="2400" dirty="0" smtClean="0"/>
              <a:t>       6                                  Questions                                         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       7                                  Answers</a:t>
            </a: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482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WHY DID I PICK BUCKINGHAM PALACE </a:t>
            </a:r>
            <a:r>
              <a:rPr lang="en-US" dirty="0" smtClean="0">
                <a:solidFill>
                  <a:srgbClr val="7030A0"/>
                </a:solidFill>
              </a:rPr>
              <a:t>?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759" y="1855789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 picked Buckingham Palace because it is very old and it is steeped in history. A lot of people think that Buckingham Palace is just a great big palace but it is also an office.</a:t>
            </a:r>
            <a:endParaRPr lang="en-US" sz="3200" dirty="0"/>
          </a:p>
        </p:txBody>
      </p:sp>
      <p:pic>
        <p:nvPicPr>
          <p:cNvPr id="2052" name="Picture 4" descr="Image result for queen elizabeth offi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934751"/>
            <a:ext cx="6053359" cy="273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5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THE BUILDING OF THE PALACE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7734" y="1370014"/>
            <a:ext cx="8596668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 main architects of the palace were John Nash, Edward </a:t>
            </a:r>
            <a:r>
              <a:rPr lang="en-US" sz="3200" dirty="0" err="1" smtClean="0"/>
              <a:t>Blore</a:t>
            </a:r>
            <a:r>
              <a:rPr lang="en-US" sz="3200" dirty="0" smtClean="0"/>
              <a:t>, Aston Webb, Thomas </a:t>
            </a:r>
            <a:r>
              <a:rPr lang="en-US" sz="3200" dirty="0" err="1" smtClean="0"/>
              <a:t>Cubitt</a:t>
            </a:r>
            <a:r>
              <a:rPr lang="en-US" sz="3200" dirty="0" smtClean="0"/>
              <a:t> and William </a:t>
            </a:r>
            <a:r>
              <a:rPr lang="en-US" sz="3200" dirty="0" err="1" smtClean="0"/>
              <a:t>Winde</a:t>
            </a:r>
            <a:r>
              <a:rPr lang="en-US" sz="3200" dirty="0" smtClean="0"/>
              <a:t>. Buckingham palace was built in 1703 so it 314 years old. </a:t>
            </a:r>
            <a:endParaRPr lang="en-US" sz="3200" dirty="0"/>
          </a:p>
        </p:txBody>
      </p:sp>
      <p:pic>
        <p:nvPicPr>
          <p:cNvPr id="1026" name="Picture 2" descr="Image result for buckingham palace architec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555" y="3367549"/>
            <a:ext cx="6880225" cy="306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689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ROBBERIES IN BUCKINGHAM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                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Edward Jones 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Edward Jones broke in to the palace three times from 1836-1841 </a:t>
            </a:r>
            <a:r>
              <a:rPr lang="en-US" sz="2800" dirty="0" smtClean="0"/>
              <a:t>.After </a:t>
            </a:r>
            <a:r>
              <a:rPr lang="en-US" sz="2800" dirty="0" smtClean="0"/>
              <a:t>Jones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break in the police caught him in a near by street with Queen </a:t>
            </a:r>
            <a:r>
              <a:rPr lang="en-US" sz="2800" dirty="0" err="1" smtClean="0"/>
              <a:t>Victorias</a:t>
            </a:r>
            <a:r>
              <a:rPr lang="en-US" sz="2800" dirty="0" smtClean="0"/>
              <a:t> </a:t>
            </a:r>
            <a:r>
              <a:rPr lang="en-US" sz="2800" dirty="0" smtClean="0"/>
              <a:t>underwear in his trousers!!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0070C0"/>
                </a:solidFill>
              </a:rPr>
              <a:t>Edward Jones and his wife</a:t>
            </a:r>
            <a:endParaRPr lang="en-US" sz="2800" dirty="0">
              <a:solidFill>
                <a:srgbClr val="0070C0"/>
              </a:solidFill>
            </a:endParaRPr>
          </a:p>
        </p:txBody>
      </p:sp>
      <p:pic>
        <p:nvPicPr>
          <p:cNvPr id="1026" name="Picture 2" descr="Image result for edward jones buckingham palace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2900" y="2967828"/>
            <a:ext cx="3759200" cy="316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21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THE ROYLE STANDARD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flag</a:t>
            </a:r>
            <a:r>
              <a:rPr lang="en-US" dirty="0" smtClean="0">
                <a:solidFill>
                  <a:srgbClr val="0070C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THE QUEEN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0100" y="2737245"/>
            <a:ext cx="3187700" cy="20506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Q</a:t>
            </a:r>
            <a:r>
              <a:rPr lang="en-US" sz="2400" dirty="0" smtClean="0"/>
              <a:t>ueen dose not just live in Buckingham. She goes to other castles too e.g. Windsor castle, Balmoral castle, Holyrood House and the House of Parliament.</a:t>
            </a:r>
            <a:endParaRPr lang="en-US" sz="24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THE FLAG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 smtClean="0"/>
              <a:t>This flag is called The Royal Standard. This flag means that if it is flying high the Queen is living there if it is not she is living in 1 other castle. It is split in to 4 parts. The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and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part stands for England. Then the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</a:t>
            </a:r>
            <a:r>
              <a:rPr lang="en-US" sz="2400" dirty="0" smtClean="0"/>
              <a:t>stands </a:t>
            </a:r>
            <a:r>
              <a:rPr lang="en-US" sz="2400" dirty="0" smtClean="0"/>
              <a:t>for Scotland and the 3</a:t>
            </a:r>
            <a:r>
              <a:rPr lang="en-US" sz="2400" baseline="30000" dirty="0" smtClean="0"/>
              <a:t>rd</a:t>
            </a:r>
            <a:r>
              <a:rPr lang="en-US" sz="2400" dirty="0" smtClean="0"/>
              <a:t> stands for Ireland.</a:t>
            </a:r>
            <a:endParaRPr lang="en-US" sz="2400" dirty="0"/>
          </a:p>
        </p:txBody>
      </p:sp>
      <p:pic>
        <p:nvPicPr>
          <p:cNvPr id="2050" name="Picture 2" descr="Image result for the royal standard fla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41" y="4699000"/>
            <a:ext cx="3013075" cy="18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5976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THE PALACE GUARDS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(Foot </a:t>
            </a:r>
            <a:r>
              <a:rPr lang="en-US" dirty="0">
                <a:solidFill>
                  <a:srgbClr val="0070C0"/>
                </a:solidFill>
              </a:rPr>
              <a:t>G</a:t>
            </a:r>
            <a:r>
              <a:rPr lang="en-US" dirty="0" smtClean="0">
                <a:solidFill>
                  <a:srgbClr val="0070C0"/>
                </a:solidFill>
              </a:rPr>
              <a:t>uards)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930400"/>
            <a:ext cx="7945966" cy="25869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/>
              <a:t>The guards wear a black hat , a red jacket and black trousers. The queen needs foot guards because if a robbery was to take place the foot guards would try to keep them out.  The changing of the guards is a ceremony that takes place at 11:30 every day and lasts about 45 minutes and tourists come to watch too.</a:t>
            </a:r>
            <a:endParaRPr lang="en-US" sz="2800" dirty="0"/>
          </a:p>
        </p:txBody>
      </p:sp>
      <p:pic>
        <p:nvPicPr>
          <p:cNvPr id="3074" name="Picture 2" descr="Image result for buckingham palace guar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517399"/>
            <a:ext cx="3721100" cy="215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buckingham palace changing   gua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0878" y="4517398"/>
            <a:ext cx="3657773" cy="221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542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QUESTIONS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What year was Buckingham built in?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What time dose the changing of the guards ceremony start at?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Who robbed Buckingham Palace with queen </a:t>
            </a:r>
            <a:r>
              <a:rPr lang="en-US" sz="2800" dirty="0" err="1" smtClean="0"/>
              <a:t>Victorias</a:t>
            </a:r>
            <a:r>
              <a:rPr lang="en-US" sz="2800" dirty="0" smtClean="0"/>
              <a:t> </a:t>
            </a:r>
            <a:r>
              <a:rPr lang="en-US" sz="2800" dirty="0" smtClean="0"/>
              <a:t>underwear?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6854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Buckingham palace was build in 1703.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The changing of the guards ceremony takes place at 11:30 every day.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Edward Jones robbed Buckingham with queen </a:t>
            </a:r>
            <a:r>
              <a:rPr lang="en-US" sz="3200" dirty="0" err="1" smtClean="0"/>
              <a:t>Victorias</a:t>
            </a:r>
            <a:r>
              <a:rPr lang="en-US" sz="3200" dirty="0" smtClean="0"/>
              <a:t> </a:t>
            </a:r>
            <a:r>
              <a:rPr lang="en-US" sz="3200" dirty="0" smtClean="0"/>
              <a:t>underwear.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52932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246</TotalTime>
  <Words>402</Words>
  <Application>Microsoft Office PowerPoint</Application>
  <PresentationFormat>Widescreen</PresentationFormat>
  <Paragraphs>41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Corbel</vt:lpstr>
      <vt:lpstr>Wingdings 3</vt:lpstr>
      <vt:lpstr>Facet</vt:lpstr>
      <vt:lpstr>BUCKINGHAM PALACE</vt:lpstr>
      <vt:lpstr>CONTENTS</vt:lpstr>
      <vt:lpstr> WHY DID I PICK BUCKINGHAM PALACE ?  </vt:lpstr>
      <vt:lpstr>THE BUILDING OF THE PALACE</vt:lpstr>
      <vt:lpstr>ROBBERIES IN BUCKINGHAM                                    </vt:lpstr>
      <vt:lpstr>THE ROYLE STANDARD (flag)</vt:lpstr>
      <vt:lpstr>THE PALACE GUARDS (Foot Guards)</vt:lpstr>
      <vt:lpstr>QUESTIONS</vt:lpstr>
      <vt:lpstr>ANSWERS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BUCKINGHAM PALACE</dc:title>
  <dc:creator>Patsy</dc:creator>
  <cp:lastModifiedBy>Patsy</cp:lastModifiedBy>
  <cp:revision>28</cp:revision>
  <dcterms:created xsi:type="dcterms:W3CDTF">2017-01-30T18:45:06Z</dcterms:created>
  <dcterms:modified xsi:type="dcterms:W3CDTF">2017-02-08T19:09:39Z</dcterms:modified>
</cp:coreProperties>
</file>