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1"/>
  </p:sldMasterIdLst>
  <p:sldIdLst>
    <p:sldId id="256" r:id="rId2"/>
    <p:sldId id="257" r:id="rId3"/>
    <p:sldId id="265" r:id="rId4"/>
    <p:sldId id="259" r:id="rId5"/>
    <p:sldId id="261" r:id="rId6"/>
    <p:sldId id="267" r:id="rId7"/>
    <p:sldId id="266" r:id="rId8"/>
    <p:sldId id="269" r:id="rId9"/>
    <p:sldId id="26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359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48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665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600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676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34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037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055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63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89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64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99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77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67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95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581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550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ECD80C1-B005-4FED-A846-4FDCF4E0CDE1}" type="datetimeFigureOut">
              <a:rPr lang="en-GB" smtClean="0"/>
              <a:t>21/10/2015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135A1FAF-3D31-46E8-BF06-0C43C72F4E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20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  <p:sldLayoutId id="2147483870" r:id="rId13"/>
    <p:sldLayoutId id="2147483871" r:id="rId14"/>
    <p:sldLayoutId id="2147483872" r:id="rId15"/>
    <p:sldLayoutId id="2147483873" r:id="rId16"/>
    <p:sldLayoutId id="214748387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90152"/>
            <a:ext cx="9144000" cy="1648495"/>
          </a:xfrm>
        </p:spPr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4000" dirty="0" smtClean="0"/>
              <a:t>Adopt a tree project  by Hannah.</a:t>
            </a:r>
            <a:br>
              <a:rPr lang="en-GB" sz="4000" dirty="0" smtClean="0"/>
            </a:b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75763" y="1738647"/>
            <a:ext cx="10049814" cy="4945488"/>
          </a:xfrm>
        </p:spPr>
        <p:txBody>
          <a:bodyPr>
            <a:normAutofit/>
          </a:bodyPr>
          <a:lstStyle/>
          <a:p>
            <a:pPr algn="l"/>
            <a:r>
              <a:rPr lang="en-GB" sz="3200" dirty="0" smtClean="0">
                <a:solidFill>
                  <a:schemeClr val="tx2">
                    <a:lumMod val="10000"/>
                  </a:schemeClr>
                </a:solidFill>
              </a:rPr>
              <a:t>THE BLOSSOM TREE ……..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267" y="2371985"/>
            <a:ext cx="6416184" cy="31327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822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2"/>
    </mc:Choice>
    <mc:Fallback xmlns="">
      <p:transition spd="slow" advTm="5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you will learn………………….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398" y="2603499"/>
            <a:ext cx="9491216" cy="4254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 smtClean="0"/>
              <a:t>.Where it is from </a:t>
            </a:r>
          </a:p>
          <a:p>
            <a:pPr marL="0" indent="0">
              <a:buNone/>
            </a:pPr>
            <a:r>
              <a:rPr lang="en-GB" sz="3200" dirty="0" smtClean="0"/>
              <a:t>.</a:t>
            </a:r>
            <a:r>
              <a:rPr lang="en-GB" sz="3200" dirty="0" smtClean="0"/>
              <a:t>Facts on its name in Latin and Irish</a:t>
            </a:r>
          </a:p>
          <a:p>
            <a:pPr marL="0" indent="0">
              <a:buNone/>
            </a:pPr>
            <a:r>
              <a:rPr lang="en-GB" sz="3200" dirty="0" smtClean="0"/>
              <a:t>.</a:t>
            </a:r>
            <a:r>
              <a:rPr lang="en-GB" sz="3200" dirty="0" smtClean="0"/>
              <a:t>Extra </a:t>
            </a:r>
            <a:r>
              <a:rPr lang="en-GB" sz="3200" dirty="0"/>
              <a:t>F</a:t>
            </a:r>
            <a:r>
              <a:rPr lang="en-GB" sz="3200" dirty="0" smtClean="0"/>
              <a:t>acts</a:t>
            </a:r>
          </a:p>
          <a:p>
            <a:pPr marL="0" indent="0">
              <a:buNone/>
            </a:pPr>
            <a:r>
              <a:rPr lang="en-GB" sz="3200" dirty="0" smtClean="0"/>
              <a:t>.Pictures</a:t>
            </a:r>
          </a:p>
          <a:p>
            <a:pPr marL="0" indent="0">
              <a:buNone/>
            </a:pPr>
            <a:r>
              <a:rPr lang="en-GB" sz="3200" dirty="0" smtClean="0"/>
              <a:t>.Words you might not know???</a:t>
            </a:r>
          </a:p>
          <a:p>
            <a:pPr marL="0" indent="0">
              <a:buNone/>
            </a:pPr>
            <a:endParaRPr lang="en-GB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66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45"/>
    </mc:Choice>
    <mc:Fallback xmlns="">
      <p:transition spd="slow" advTm="11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457200"/>
            <a:ext cx="8216900" cy="1930400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WHERE IT IS FROM?</a:t>
            </a:r>
            <a:endParaRPr lang="en-GB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289300"/>
            <a:ext cx="7950947" cy="273557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blossom tree is from </a:t>
            </a:r>
            <a:r>
              <a:rPr lang="en-GB" sz="3200" dirty="0"/>
              <a:t>J</a:t>
            </a:r>
            <a:r>
              <a:rPr lang="en-GB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apan. There is over 100 variety’s in Japan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2180" y="4291012"/>
            <a:ext cx="3422650" cy="25669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817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tall is my blossom tree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2983" y="3441700"/>
            <a:ext cx="8825659" cy="34163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3200" dirty="0" smtClean="0"/>
              <a:t>The blossom tree that I am doing is 5 m tall. Its a dark pink when it blooms.</a:t>
            </a:r>
          </a:p>
          <a:p>
            <a:pPr marL="0" indent="0">
              <a:buNone/>
            </a:pPr>
            <a:r>
              <a:rPr lang="en-GB" sz="3200" dirty="0" smtClean="0"/>
              <a:t>   </a:t>
            </a:r>
            <a:endParaRPr lang="en-GB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3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8"/>
    </mc:Choice>
    <mc:Fallback xmlns="">
      <p:transition spd="slow" advTm="9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638817"/>
            <a:ext cx="8761413" cy="7069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Its name in  </a:t>
            </a:r>
            <a:r>
              <a:rPr lang="en-GB" dirty="0"/>
              <a:t>L</a:t>
            </a:r>
            <a:r>
              <a:rPr lang="en-GB" dirty="0" smtClean="0"/>
              <a:t>atin and Irish………….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499"/>
            <a:ext cx="8825659" cy="3784421"/>
          </a:xfrm>
        </p:spPr>
        <p:txBody>
          <a:bodyPr>
            <a:normAutofit/>
          </a:bodyPr>
          <a:lstStyle/>
          <a:p>
            <a:r>
              <a:rPr lang="en-GB" sz="3200" dirty="0" smtClean="0"/>
              <a:t>Its name in </a:t>
            </a:r>
            <a:r>
              <a:rPr lang="en-GB" sz="3200" dirty="0"/>
              <a:t>L</a:t>
            </a:r>
            <a:r>
              <a:rPr lang="en-GB" sz="3200" dirty="0" smtClean="0"/>
              <a:t>atin is </a:t>
            </a:r>
            <a:r>
              <a:rPr lang="en-GB" sz="3200" dirty="0" err="1" smtClean="0"/>
              <a:t>Blossumus</a:t>
            </a:r>
            <a:r>
              <a:rPr lang="en-GB" sz="3200" dirty="0" smtClean="0"/>
              <a:t> cherries </a:t>
            </a:r>
            <a:r>
              <a:rPr lang="en-GB" sz="3200" dirty="0" err="1" smtClean="0"/>
              <a:t>equistitas</a:t>
            </a:r>
            <a:r>
              <a:rPr lang="en-GB" sz="3200" dirty="0" smtClean="0"/>
              <a:t>.</a:t>
            </a:r>
          </a:p>
          <a:p>
            <a:r>
              <a:rPr lang="en-GB" sz="3200" dirty="0" smtClean="0"/>
              <a:t>Its name in Irish is </a:t>
            </a:r>
            <a:r>
              <a:rPr lang="en-GB" sz="3200" dirty="0" err="1" smtClean="0"/>
              <a:t>Crann</a:t>
            </a:r>
            <a:r>
              <a:rPr lang="en-GB" sz="3200" dirty="0" smtClean="0"/>
              <a:t> </a:t>
            </a:r>
            <a:r>
              <a:rPr lang="en-GB" sz="3200" dirty="0" err="1" smtClean="0"/>
              <a:t>Bláithín</a:t>
            </a:r>
            <a:endParaRPr lang="en-GB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54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87"/>
    </mc:Choice>
    <mc:Fallback xmlns="">
      <p:transition spd="slow" advTm="12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EXTRA FACTS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235200"/>
            <a:ext cx="8825659" cy="4533900"/>
          </a:xfrm>
        </p:spPr>
        <p:txBody>
          <a:bodyPr/>
          <a:lstStyle/>
          <a:p>
            <a:r>
              <a:rPr lang="en-GB" sz="2400" dirty="0">
                <a:latin typeface="+mj-lt"/>
              </a:rPr>
              <a:t>In Japan, cherry blossoms symbolize clouds due to their nature </a:t>
            </a:r>
            <a:r>
              <a:rPr lang="en-GB" sz="2800" dirty="0">
                <a:latin typeface="+mj-lt"/>
              </a:rPr>
              <a:t>of blooming </a:t>
            </a:r>
            <a:r>
              <a:rPr lang="fr-FR" sz="2800" dirty="0">
                <a:latin typeface="+mj-lt"/>
              </a:rPr>
              <a:t>en masse</a:t>
            </a:r>
            <a:r>
              <a:rPr lang="en-GB" sz="2800" dirty="0">
                <a:latin typeface="+mj-lt"/>
              </a:rPr>
              <a:t>, besides being an enduring metaphor for the ephemeral nature of </a:t>
            </a:r>
            <a:r>
              <a:rPr lang="en-GB" sz="2800" dirty="0" smtClean="0">
                <a:latin typeface="+mj-lt"/>
              </a:rPr>
              <a:t>life.</a:t>
            </a:r>
          </a:p>
          <a:p>
            <a:r>
              <a:rPr lang="en-GB" sz="2800" dirty="0"/>
              <a:t>During World War II, the cherry blossom was used to motivate the Japanese </a:t>
            </a:r>
            <a:r>
              <a:rPr lang="en-GB" sz="2800" dirty="0" smtClean="0"/>
              <a:t>people.</a:t>
            </a:r>
          </a:p>
          <a:p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0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15"/>
    </mc:Choice>
    <mc:Fallback xmlns="">
      <p:transition spd="slow" advTm="8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39222"/>
          </a:xfrm>
        </p:spPr>
        <p:txBody>
          <a:bodyPr/>
          <a:lstStyle/>
          <a:p>
            <a:r>
              <a:rPr lang="en-GB" dirty="0" smtClean="0"/>
              <a:t>PICTURES…….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33" y="2336912"/>
            <a:ext cx="4466192" cy="16097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0634" y="2336912"/>
            <a:ext cx="3831465" cy="280175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433" y="4033771"/>
            <a:ext cx="2857500" cy="22098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8992" y="5279216"/>
            <a:ext cx="3975986" cy="136628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3680" y="2336912"/>
            <a:ext cx="2596523" cy="194739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6248" y="4400233"/>
            <a:ext cx="2343955" cy="175796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1887" y="4400233"/>
            <a:ext cx="2028407" cy="2180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58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86"/>
    </mc:Choice>
    <mc:Fallback xmlns="">
      <p:transition spd="slow" advTm="12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Words you might not know</a:t>
            </a:r>
            <a:br>
              <a:rPr lang="en-GB" dirty="0" smtClean="0"/>
            </a:b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Ephemearl</a:t>
            </a:r>
            <a:r>
              <a:rPr lang="en-GB" dirty="0" smtClean="0"/>
              <a:t> =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5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an ephemeral flower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err="1" smtClean="0"/>
              <a:t>Motaphor</a:t>
            </a:r>
            <a:r>
              <a:rPr lang="en-GB" dirty="0" smtClean="0"/>
              <a:t>=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16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To represent  someone or something </a:t>
            </a:r>
            <a:endParaRPr lang="en-GB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Variety's=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How many types or numbers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00214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build="p"/>
      <p:bldP spid="8" grpId="0" build="p"/>
      <p:bldP spid="5" grpId="0" build="p"/>
      <p:bldP spid="9" grpId="0" build="p"/>
      <p:bldP spid="6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End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28" y="2283139"/>
            <a:ext cx="11766550" cy="44576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308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0"/>
    </mc:Choice>
    <mc:Fallback xmlns="">
      <p:transition spd="slow" advTm="2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4|1.8|1.4|1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1|1.9|1.3|0.7|0.9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iblet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/>
          </a:solidFill>
          <a:prstDash val="solid"/>
        </a:ln>
        <a:ln w="58420" cap="flat" cmpd="thickThin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27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31750" h="63500" prst="riblet"/>
          </a:sp3d>
        </a:effectStyle>
        <a:effectStyle>
          <a:effectLst>
            <a:outerShdw blurRad="50800" dist="38100" dir="27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l"/>
          </a:scene3d>
          <a:sp3d prstMaterial="flat">
            <a:bevelT w="57150" h="1143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179</TotalTime>
  <Words>185</Words>
  <Application>Microsoft Office PowerPoint</Application>
  <PresentationFormat>Widescreen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Wingdings</vt:lpstr>
      <vt:lpstr>Wingdings 3</vt:lpstr>
      <vt:lpstr>Ion Boardroom</vt:lpstr>
      <vt:lpstr>Adopt a tree project  by Hannah. </vt:lpstr>
      <vt:lpstr>What you will learn………………….</vt:lpstr>
      <vt:lpstr>WHERE IT IS FROM?</vt:lpstr>
      <vt:lpstr>How tall is my blossom tree </vt:lpstr>
      <vt:lpstr>Its name in  Latin and Irish…………. </vt:lpstr>
      <vt:lpstr>EXTRA FACTS</vt:lpstr>
      <vt:lpstr>PICTURES…….</vt:lpstr>
      <vt:lpstr>Words you might not know </vt:lpstr>
      <vt:lpstr>The End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Adopt a tree project by Hannah</dc:title>
  <dc:creator>User</dc:creator>
  <cp:lastModifiedBy>User</cp:lastModifiedBy>
  <cp:revision>28</cp:revision>
  <dcterms:created xsi:type="dcterms:W3CDTF">2015-10-11T14:37:42Z</dcterms:created>
  <dcterms:modified xsi:type="dcterms:W3CDTF">2015-10-21T08:39:52Z</dcterms:modified>
</cp:coreProperties>
</file>