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media/audio2.wav" ContentType="audio/x-wav"/>
  <Override PartName="/ppt/notesSlides/notesSlide3.xml" ContentType="application/vnd.openxmlformats-officedocument.presentationml.notesSlide+xml"/>
  <Override PartName="/ppt/media/audio3.wav" ContentType="audio/x-wav"/>
  <Override PartName="/ppt/media/audio4.wav" ContentType="audio/x-wav"/>
  <Override PartName="/ppt/media/audio5.wav" ContentType="audio/x-wav"/>
  <Override PartName="/ppt/media/audio6.wav" ContentType="audio/x-wav"/>
  <Override PartName="/ppt/media/audio7.wav" ContentType="audio/x-wav"/>
  <Override PartName="/ppt/media/audio8.wav" ContentType="audio/x-wav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11"/>
  </p:notesMasterIdLst>
  <p:sldIdLst>
    <p:sldId id="256" r:id="rId2"/>
    <p:sldId id="257" r:id="rId3"/>
    <p:sldId id="258" r:id="rId4"/>
    <p:sldId id="260" r:id="rId5"/>
    <p:sldId id="259" r:id="rId6"/>
    <p:sldId id="261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0FF00"/>
    <a:srgbClr val="FF0066"/>
    <a:srgbClr val="42F8FC"/>
    <a:srgbClr val="00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29" autoAdjust="0"/>
    <p:restoredTop sz="94660" autoAdjust="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9D9AA78-51CD-4227-A749-8D9D8A9B5201}" type="datetimeFigureOut">
              <a:rPr lang="en-US" smtClean="0"/>
              <a:t>2/10/2017</a:t>
            </a:fld>
            <a:endParaRPr lang="en-I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44EC79D-7973-4220-B605-9CD1731465A4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3202222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4EC79D-7973-4220-B605-9CD1731465A4}" type="slidenum">
              <a:rPr lang="en-IE" smtClean="0"/>
              <a:t>1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77033132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4EC79D-7973-4220-B605-9CD1731465A4}" type="slidenum">
              <a:rPr lang="en-IE" smtClean="0"/>
              <a:t>2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41089803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4EC79D-7973-4220-B605-9CD1731465A4}" type="slidenum">
              <a:rPr lang="en-IE" smtClean="0"/>
              <a:t>3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8792855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Title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62399" y="1964267"/>
            <a:ext cx="7197726" cy="2421464"/>
          </a:xfrm>
        </p:spPr>
        <p:txBody>
          <a:bodyPr anchor="b">
            <a:normAutofit/>
          </a:bodyPr>
          <a:lstStyle>
            <a:lvl1pPr algn="r">
              <a:defRPr sz="48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62399" y="4385732"/>
            <a:ext cx="7197726" cy="1405467"/>
          </a:xfrm>
        </p:spPr>
        <p:txBody>
          <a:bodyPr anchor="t">
            <a:normAutofit/>
          </a:bodyPr>
          <a:lstStyle>
            <a:lvl1pPr marL="0" indent="0" algn="r">
              <a:buNone/>
              <a:defRPr sz="1800" cap="all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32558" y="5870575"/>
            <a:ext cx="1600200" cy="377825"/>
          </a:xfrm>
        </p:spPr>
        <p:txBody>
          <a:bodyPr/>
          <a:lstStyle/>
          <a:p>
            <a:fld id="{B61BEF0D-F0BB-DE4B-95CE-6DB70DBA9567}" type="datetimeFigureOut">
              <a:rPr lang="en-US" dirty="0"/>
              <a:pPr/>
              <a:t>2/10/2017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62399" y="5870575"/>
            <a:ext cx="4893958" cy="3778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08958" y="5870575"/>
            <a:ext cx="551167" cy="3778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732865"/>
            <a:ext cx="1013142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371600" y="932112"/>
            <a:ext cx="8759827" cy="3164976"/>
          </a:xfrm>
          <a:prstGeom prst="roundRect">
            <a:avLst>
              <a:gd name="adj" fmla="val 43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299603"/>
            <a:ext cx="10131427" cy="49371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2/10/2017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09601"/>
            <a:ext cx="10131427" cy="3124199"/>
          </a:xfrm>
        </p:spPr>
        <p:txBody>
          <a:bodyPr anchor="ctr">
            <a:normAutofit/>
          </a:bodyPr>
          <a:lstStyle>
            <a:lvl1pPr algn="l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10131428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10237867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88275" y="82333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992267" y="609601"/>
            <a:ext cx="9550399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097875" y="3352800"/>
            <a:ext cx="9339184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7465" y="4343400"/>
            <a:ext cx="10152367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2" y="3308581"/>
            <a:ext cx="10131425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4777381"/>
            <a:ext cx="10131426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0237867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88275" y="82333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992267" y="609601"/>
            <a:ext cx="9550399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5800" y="3886200"/>
            <a:ext cx="10135436" cy="8890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799" y="4775200"/>
            <a:ext cx="10135436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09601"/>
            <a:ext cx="10131427" cy="2743199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5801" y="3505200"/>
            <a:ext cx="10131428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10131428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8675" y="609599"/>
            <a:ext cx="2158552" cy="518160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7832116" cy="5181600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308581"/>
            <a:ext cx="10131427" cy="1468800"/>
          </a:xfrm>
        </p:spPr>
        <p:txBody>
          <a:bodyPr anchor="b"/>
          <a:lstStyle>
            <a:lvl1pPr algn="l">
              <a:defRPr sz="40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799" y="4777381"/>
            <a:ext cx="1013142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 cap="all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2" y="2142067"/>
            <a:ext cx="4995334" cy="3649134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21895" y="2142067"/>
            <a:ext cx="4995332" cy="3649133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2/10/2017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973670" y="2218267"/>
            <a:ext cx="470905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1" y="2870201"/>
            <a:ext cx="4996923" cy="2920998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6096003" y="2226734"/>
            <a:ext cx="4722813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23483" y="2870201"/>
            <a:ext cx="4995334" cy="2920998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2/10/2017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2/10/2017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2/10/2017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074333"/>
            <a:ext cx="3680885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48201" y="609601"/>
            <a:ext cx="6169026" cy="5181600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445933"/>
            <a:ext cx="3680885" cy="1828800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2/10/2017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600200"/>
            <a:ext cx="6164653" cy="13716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36253" y="914400"/>
            <a:ext cx="3280974" cy="4572000"/>
          </a:xfrm>
          <a:prstGeom prst="roundRect">
            <a:avLst>
              <a:gd name="adj" fmla="val 42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2971800"/>
            <a:ext cx="6164653" cy="1828800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2/10/2017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2142067"/>
            <a:ext cx="10131425" cy="36491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89660" y="5870575"/>
            <a:ext cx="1600200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2/10/2017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5870575"/>
            <a:ext cx="7827659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66060" y="5870575"/>
            <a:ext cx="551167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57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58" r:id="rId16"/>
    <p:sldLayoutId id="2147483659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audio" Target="../media/audio1.wav"/><Relationship Id="rId4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audio" Target="../media/audio2.wav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audio" Target="../media/audio3.wav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5" Type="http://schemas.openxmlformats.org/officeDocument/2006/relationships/audio" Target="../media/audio3.wav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audio" Target="../media/audio4.wav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youtu.be/KSS0fH9zzFY" TargetMode="External"/><Relationship Id="rId2" Type="http://schemas.openxmlformats.org/officeDocument/2006/relationships/audio" Target="../media/audio5.wav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audio" Target="../media/audio6.wav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audio" Target="../media/audio7.wav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audio" Target="../media/audio8.wav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84457" y="362819"/>
            <a:ext cx="7197726" cy="2421464"/>
          </a:xfrm>
        </p:spPr>
        <p:txBody>
          <a:bodyPr>
            <a:normAutofit/>
          </a:bodyPr>
          <a:lstStyle/>
          <a:p>
            <a:r>
              <a:rPr lang="en-GB" sz="9600" i="1" dirty="0" smtClean="0">
                <a:solidFill>
                  <a:srgbClr val="00FF0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ALCATRAZ</a:t>
            </a:r>
            <a:endParaRPr lang="en-GB" sz="9600" i="1" dirty="0">
              <a:solidFill>
                <a:srgbClr val="00FF00"/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u="sng" dirty="0" smtClean="0">
                <a:solidFill>
                  <a:srgbClr val="00FFFF"/>
                </a:solidFill>
              </a:rPr>
              <a:t>BY LAURA HANNON</a:t>
            </a:r>
            <a:endParaRPr lang="en-GB" u="sng" dirty="0">
              <a:solidFill>
                <a:srgbClr val="00FFFF"/>
              </a:solidFill>
            </a:endParaRPr>
          </a:p>
        </p:txBody>
      </p:sp>
      <p:pic>
        <p:nvPicPr>
          <p:cNvPr id="1026" name="Picture 2" descr="Image result for alcatraz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3224" y="2709331"/>
            <a:ext cx="5943600" cy="3352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Smiley Face 4"/>
          <p:cNvSpPr/>
          <p:nvPr/>
        </p:nvSpPr>
        <p:spPr>
          <a:xfrm>
            <a:off x="8829207" y="1663908"/>
            <a:ext cx="1124262" cy="1154243"/>
          </a:xfrm>
          <a:prstGeom prst="smileyFace">
            <a:avLst/>
          </a:prstGeom>
          <a:solidFill>
            <a:srgbClr val="00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6" name="Smiley Face 5"/>
          <p:cNvSpPr/>
          <p:nvPr/>
        </p:nvSpPr>
        <p:spPr>
          <a:xfrm>
            <a:off x="569626" y="1618938"/>
            <a:ext cx="1289154" cy="1139252"/>
          </a:xfrm>
          <a:prstGeom prst="smileyFace">
            <a:avLst/>
          </a:prstGeom>
          <a:solidFill>
            <a:srgbClr val="00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3478665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  <p:sndAc>
          <p:stSnd>
            <p:snd r:embed="rId3" name="chimes.wav"/>
          </p:stSnd>
        </p:sndAc>
      </p:transition>
    </mc:Choice>
    <mc:Fallback xmlns="">
      <p:transition spd="slow">
        <p:fade/>
        <p:sndAc>
          <p:stSnd>
            <p:snd r:embed="rId5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1511" y="598170"/>
            <a:ext cx="10131425" cy="1456267"/>
          </a:xfrm>
        </p:spPr>
        <p:txBody>
          <a:bodyPr/>
          <a:lstStyle/>
          <a:p>
            <a:r>
              <a:rPr lang="en-GB" dirty="0" smtClean="0"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Introduction</a:t>
            </a:r>
            <a:endParaRPr lang="en-GB" dirty="0">
              <a:effectLst>
                <a:glow rad="228600">
                  <a:schemeClr val="accent4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5740" y="442807"/>
            <a:ext cx="11508518" cy="548936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000" dirty="0" smtClean="0"/>
              <a:t>Alcatraz is a prison </a:t>
            </a:r>
            <a:r>
              <a:rPr lang="en-GB" sz="20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island</a:t>
            </a:r>
            <a:r>
              <a:rPr lang="en-GB" sz="2000" dirty="0" smtClean="0"/>
              <a:t> off the coast of San Francisco. It was a military prison from 1934 to 1963. The prison was shut down due to high costs but was occupied for almost two years by Native – American activists. It is nicknamed The Rock.  </a:t>
            </a:r>
            <a:endParaRPr lang="en-GB" sz="2000" dirty="0"/>
          </a:p>
        </p:txBody>
      </p:sp>
      <p:sp>
        <p:nvSpPr>
          <p:cNvPr id="4" name="Smiley Face 3"/>
          <p:cNvSpPr/>
          <p:nvPr/>
        </p:nvSpPr>
        <p:spPr>
          <a:xfrm>
            <a:off x="4347148" y="599607"/>
            <a:ext cx="1693888" cy="1469036"/>
          </a:xfrm>
          <a:prstGeom prst="smileyFac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404290846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7500">
        <p15:prstTrans prst="curtains"/>
        <p:sndAc>
          <p:stSnd>
            <p:snd r:embed="rId3" name="suction.wav"/>
          </p:stSnd>
        </p:sndAc>
      </p:transition>
    </mc:Choice>
    <mc:Fallback xmlns="">
      <p:transition spd="slow">
        <p:fade/>
        <p:sndAc>
          <p:stSnd>
            <p:snd r:embed="rId4" name="suction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DISCOVERY</a:t>
            </a:r>
            <a:endParaRPr lang="en-GB" dirty="0">
              <a:effectLst>
                <a:glow rad="228600">
                  <a:schemeClr val="accent4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GB" sz="2000" dirty="0" smtClean="0"/>
              <a:t>Alcatraz was found in 1775 by Spanish explorer Juan Manuel de Ayala.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sz="2000" dirty="0" smtClean="0"/>
              <a:t>It is named </a:t>
            </a:r>
            <a:r>
              <a:rPr lang="en-GB" sz="2000" i="1" dirty="0" smtClean="0"/>
              <a:t>Isla De </a:t>
            </a:r>
            <a:r>
              <a:rPr lang="en-GB" sz="2000" i="1" dirty="0" err="1" smtClean="0"/>
              <a:t>Alcatraces</a:t>
            </a:r>
            <a:r>
              <a:rPr lang="en-GB" sz="2000" i="1" dirty="0" smtClean="0"/>
              <a:t> </a:t>
            </a:r>
            <a:r>
              <a:rPr lang="en-GB" sz="2000" dirty="0" smtClean="0"/>
              <a:t>after pelicans.</a:t>
            </a:r>
          </a:p>
          <a:p>
            <a:pPr marL="0" indent="0">
              <a:buNone/>
            </a:pPr>
            <a:endParaRPr lang="en-GB" sz="2000" dirty="0"/>
          </a:p>
        </p:txBody>
      </p:sp>
      <p:sp>
        <p:nvSpPr>
          <p:cNvPr id="5" name="Smiley Face 4"/>
          <p:cNvSpPr/>
          <p:nvPr/>
        </p:nvSpPr>
        <p:spPr>
          <a:xfrm>
            <a:off x="3552667" y="689547"/>
            <a:ext cx="1439057" cy="1304144"/>
          </a:xfrm>
          <a:prstGeom prst="smileyFac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6" name="AutoShape 4" descr="Image result for pelicans"/>
          <p:cNvSpPr>
            <a:spLocks noChangeAspect="1" noChangeArrowheads="1"/>
          </p:cNvSpPr>
          <p:nvPr/>
        </p:nvSpPr>
        <p:spPr bwMode="auto">
          <a:xfrm>
            <a:off x="-848978" y="-643432"/>
            <a:ext cx="1286859" cy="12868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E"/>
          </a:p>
        </p:txBody>
      </p:sp>
      <p:sp>
        <p:nvSpPr>
          <p:cNvPr id="12" name="AutoShape 14" descr="Image result for pelicans"/>
          <p:cNvSpPr>
            <a:spLocks noGrp="1" noChangeAspect="1" noChangeArrowheads="1"/>
          </p:cNvSpPr>
          <p:nvPr>
            <p:ph sz="half" idx="2"/>
          </p:nvPr>
        </p:nvSpPr>
        <p:spPr bwMode="auto">
          <a:xfrm>
            <a:off x="6971111" y="3915714"/>
            <a:ext cx="3705359" cy="14166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marL="0" indent="0">
              <a:buNone/>
            </a:pPr>
            <a:r>
              <a:rPr lang="en-IE" sz="4000" i="1" dirty="0" smtClean="0"/>
              <a:t>PELICANS</a:t>
            </a:r>
            <a:endParaRPr lang="en-IE" sz="4000" i="1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81136" y="803990"/>
            <a:ext cx="5436365" cy="31117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960253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  <p:sndAc>
          <p:stSnd>
            <p:snd r:embed="rId3" name="type.wav"/>
          </p:stSnd>
        </p:sndAc>
      </p:transition>
    </mc:Choice>
    <mc:Fallback xmlns="">
      <p:transition spd="slow">
        <p:fade/>
        <p:sndAc>
          <p:stSnd>
            <p:snd r:embed="rId5" name="type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2165" y="257578"/>
            <a:ext cx="3680885" cy="1371600"/>
          </a:xfrm>
        </p:spPr>
        <p:txBody>
          <a:bodyPr>
            <a:normAutofit/>
          </a:bodyPr>
          <a:lstStyle/>
          <a:p>
            <a:r>
              <a:rPr lang="en-IE" sz="3600" dirty="0" smtClean="0"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INMATES</a:t>
            </a:r>
            <a:endParaRPr lang="en-IE" sz="3600" dirty="0">
              <a:effectLst>
                <a:glow rad="228600">
                  <a:schemeClr val="accent4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48201" y="2202287"/>
            <a:ext cx="4598830" cy="3588914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IE" sz="2400" dirty="0" smtClean="0"/>
              <a:t>Here are some of the prisoners.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IE" dirty="0" smtClean="0"/>
              <a:t>Al “Scarface” Capone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IE" dirty="0" smtClean="0"/>
              <a:t>George “Machine Gun” Kelly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IE" dirty="0" smtClean="0"/>
              <a:t>Robert Stroud “Birdman of Alcatraz”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IE" dirty="0" smtClean="0"/>
              <a:t>Roy Gardener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IE" dirty="0" smtClean="0"/>
              <a:t>Henri Young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IE" dirty="0" smtClean="0"/>
              <a:t>Alvin </a:t>
            </a:r>
            <a:r>
              <a:rPr lang="en-IE" dirty="0" err="1" smtClean="0"/>
              <a:t>Karpis</a:t>
            </a:r>
            <a:r>
              <a:rPr lang="en-IE" dirty="0" smtClean="0"/>
              <a:t>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IE" dirty="0" smtClean="0"/>
              <a:t>James “Whitey” Bulger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IE" dirty="0" smtClean="0"/>
              <a:t>Mickey Cohen </a:t>
            </a:r>
          </a:p>
          <a:p>
            <a:pPr>
              <a:buFont typeface="Wingdings" panose="05000000000000000000" pitchFamily="2" charset="2"/>
              <a:buChar char="Ø"/>
            </a:pPr>
            <a:endParaRPr lang="en-IE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IE" sz="2400" dirty="0" smtClean="0"/>
              <a:t>Alcatraz held hold to many famous inmates. Most of the 1,576 prisoners were not well known gangsters but were ones who didn’t obey the rules of prison.</a:t>
            </a:r>
            <a:endParaRPr lang="en-IE" sz="2400" dirty="0"/>
          </a:p>
        </p:txBody>
      </p:sp>
      <p:sp>
        <p:nvSpPr>
          <p:cNvPr id="5" name="Smiley Face 4"/>
          <p:cNvSpPr/>
          <p:nvPr/>
        </p:nvSpPr>
        <p:spPr>
          <a:xfrm>
            <a:off x="3400023" y="788833"/>
            <a:ext cx="1353027" cy="1126900"/>
          </a:xfrm>
          <a:prstGeom prst="smileyFac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6454325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3250">
        <p15:prstTrans prst="origami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b="1" dirty="0" smtClean="0"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JUAN MANUEL DE AYALA</a:t>
            </a:r>
            <a:endParaRPr lang="en-IE" b="1" dirty="0">
              <a:effectLst>
                <a:glow rad="228600">
                  <a:schemeClr val="accent4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en-IE" dirty="0" smtClean="0"/>
              <a:t>Born: Osuna, </a:t>
            </a:r>
            <a:r>
              <a:rPr lang="en-IE" dirty="0" err="1" smtClean="0"/>
              <a:t>Andalucia</a:t>
            </a:r>
            <a:r>
              <a:rPr lang="en-IE" dirty="0" smtClean="0"/>
              <a:t>, 28 Dec 1745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IE" dirty="0" smtClean="0"/>
              <a:t>Died: 30 Dec 1797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IE" dirty="0" smtClean="0"/>
              <a:t>Job: Explorer</a:t>
            </a:r>
          </a:p>
          <a:p>
            <a:pPr marL="0" indent="0">
              <a:buNone/>
            </a:pPr>
            <a:endParaRPr lang="en-IE" dirty="0" smtClean="0"/>
          </a:p>
          <a:p>
            <a:pPr>
              <a:buFont typeface="Wingdings" panose="05000000000000000000" pitchFamily="2" charset="2"/>
              <a:buChar char="Ø"/>
            </a:pPr>
            <a:endParaRPr lang="en-IE" dirty="0"/>
          </a:p>
        </p:txBody>
      </p:sp>
      <p:pic>
        <p:nvPicPr>
          <p:cNvPr id="2050" name="Picture 2" descr="Image result for juan manuel de ayala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0952" y="2242972"/>
            <a:ext cx="3116687" cy="35482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Smiley Face 4"/>
          <p:cNvSpPr/>
          <p:nvPr/>
        </p:nvSpPr>
        <p:spPr>
          <a:xfrm>
            <a:off x="5473521" y="745066"/>
            <a:ext cx="1328077" cy="1185334"/>
          </a:xfrm>
          <a:prstGeom prst="smileyFac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451311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  <p:sndAc>
          <p:stSnd>
            <p:snd r:embed="rId2" name="wind.wav"/>
          </p:stSnd>
        </p:sndAc>
      </p:transition>
    </mc:Choice>
    <mc:Fallback>
      <p:transition spd="slow">
        <p:fade/>
        <p:sndAc>
          <p:stSnd>
            <p:snd r:embed="rId2" name="wind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MOVIE </a:t>
            </a:r>
            <a:endParaRPr lang="en-GB" dirty="0">
              <a:effectLst>
                <a:glow rad="228600">
                  <a:schemeClr val="accent4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en-GB" dirty="0" smtClean="0"/>
              <a:t>Directed by: Don Siegel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dirty="0" smtClean="0"/>
              <a:t>Produced by: Don Siegel &amp; Robert Daley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dirty="0" smtClean="0"/>
              <a:t>Written by: Richard </a:t>
            </a:r>
            <a:r>
              <a:rPr lang="en-GB" dirty="0" err="1" smtClean="0"/>
              <a:t>Tuggle</a:t>
            </a:r>
            <a:endParaRPr lang="en-GB" dirty="0" smtClean="0"/>
          </a:p>
          <a:p>
            <a:pPr>
              <a:buFont typeface="Wingdings" panose="05000000000000000000" pitchFamily="2" charset="2"/>
              <a:buChar char="Ø"/>
            </a:pPr>
            <a:r>
              <a:rPr lang="en-GB" dirty="0" smtClean="0"/>
              <a:t>Starring: Clint Eastwood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dirty="0" smtClean="0"/>
              <a:t>Music by: Jerry Fielding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dirty="0" smtClean="0"/>
              <a:t>Cinematography: Bruce Surtees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dirty="0" smtClean="0"/>
              <a:t>Edited by: Ferris </a:t>
            </a:r>
            <a:r>
              <a:rPr lang="en-GB" dirty="0" smtClean="0"/>
              <a:t>Webster</a:t>
            </a:r>
          </a:p>
          <a:p>
            <a:pPr marL="0" indent="0">
              <a:buNone/>
            </a:pPr>
            <a:endParaRPr lang="en-GB" dirty="0" smtClean="0"/>
          </a:p>
          <a:p>
            <a:pPr>
              <a:buFont typeface="Wingdings" panose="05000000000000000000" pitchFamily="2" charset="2"/>
              <a:buChar char="Ø"/>
            </a:pP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>
                <a:hlinkClick r:id="rId3"/>
              </a:rPr>
              <a:t>https://</a:t>
            </a:r>
            <a:r>
              <a:rPr lang="en-GB" dirty="0" smtClean="0">
                <a:hlinkClick r:id="rId3"/>
              </a:rPr>
              <a:t>youtu.be/KSS0fH9zzFY</a:t>
            </a:r>
            <a:endParaRPr lang="en-GB" dirty="0" smtClean="0"/>
          </a:p>
          <a:p>
            <a:pPr marL="0" indent="0">
              <a:buNone/>
            </a:pPr>
            <a:r>
              <a:rPr lang="en-GB" sz="3200" b="1" i="1" dirty="0" smtClean="0">
                <a:solidFill>
                  <a:srgbClr val="0000FF"/>
                </a:solidFill>
              </a:rPr>
              <a:t>TRAILER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5" name="Smiley Face 4"/>
          <p:cNvSpPr/>
          <p:nvPr/>
        </p:nvSpPr>
        <p:spPr>
          <a:xfrm>
            <a:off x="2453064" y="752294"/>
            <a:ext cx="1460809" cy="1170878"/>
          </a:xfrm>
          <a:prstGeom prst="smileyFac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860983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>
        <p14:flash/>
        <p:sndAc>
          <p:stSnd>
            <p:snd r:embed="rId2" name="camera.wav"/>
          </p:stSnd>
        </p:sndAc>
      </p:transition>
    </mc:Choice>
    <mc:Fallback>
      <p:transition spd="slow">
        <p:fade/>
        <p:sndAc>
          <p:stSnd>
            <p:snd r:embed="rId2" name="camera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349060" y="190499"/>
            <a:ext cx="4993781" cy="1517121"/>
          </a:xfrm>
        </p:spPr>
        <p:txBody>
          <a:bodyPr>
            <a:normAutofit/>
          </a:bodyPr>
          <a:lstStyle/>
          <a:p>
            <a:pPr algn="r"/>
            <a:r>
              <a:rPr lang="en-IE" dirty="0" smtClean="0"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ESCAPE                                               </a:t>
            </a:r>
            <a:endParaRPr lang="en-IE" dirty="0">
              <a:effectLst>
                <a:glow rad="228600">
                  <a:schemeClr val="accent4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IE" dirty="0" smtClean="0"/>
              <a:t>Even though Alcatraz was “inescapable” three inmates ( Frank Morris &amp; the Anglin brothers ) managed to escape in June 1962.</a:t>
            </a:r>
            <a:endParaRPr lang="en-IE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r>
              <a:rPr lang="en-IE" dirty="0" smtClean="0"/>
              <a:t>Their plan involved: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IE" dirty="0" smtClean="0"/>
              <a:t>Making paper </a:t>
            </a:r>
            <a:r>
              <a:rPr lang="en-IE" dirty="0" err="1" smtClean="0"/>
              <a:t>mache</a:t>
            </a:r>
            <a:r>
              <a:rPr lang="en-IE" dirty="0" smtClean="0"/>
              <a:t> dummies to put in their beds.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IE" dirty="0" smtClean="0"/>
              <a:t>Digging a tunnel with spoons.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IE" dirty="0" smtClean="0"/>
              <a:t>They paddled to shore using a </a:t>
            </a:r>
            <a:r>
              <a:rPr lang="en-IE" dirty="0" err="1" smtClean="0"/>
              <a:t>homeade</a:t>
            </a:r>
            <a:r>
              <a:rPr lang="en-IE" dirty="0" smtClean="0"/>
              <a:t> raft made of stolen raincoats.</a:t>
            </a:r>
            <a:endParaRPr lang="en-IE" dirty="0"/>
          </a:p>
        </p:txBody>
      </p:sp>
      <p:sp>
        <p:nvSpPr>
          <p:cNvPr id="5" name="Smiley Face 4"/>
          <p:cNvSpPr/>
          <p:nvPr/>
        </p:nvSpPr>
        <p:spPr>
          <a:xfrm>
            <a:off x="4122792" y="356392"/>
            <a:ext cx="1313645" cy="1185334"/>
          </a:xfrm>
          <a:prstGeom prst="smileyFac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618598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  <p:sndAc>
          <p:stSnd>
            <p:snd r:embed="rId2" name="breeze.wav"/>
          </p:stSnd>
        </p:sndAc>
      </p:transition>
    </mc:Choice>
    <mc:Fallback>
      <p:transition spd="slow">
        <p:fade/>
        <p:sndAc>
          <p:stSnd>
            <p:snd r:embed="rId2" name="breeze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QUESTION TIME </a:t>
            </a:r>
            <a:endParaRPr lang="en-IE" dirty="0">
              <a:effectLst>
                <a:glow rad="228600">
                  <a:schemeClr val="accent4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IE" dirty="0" smtClean="0"/>
              <a:t>Who found Alcatraz?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IE" dirty="0" smtClean="0"/>
              <a:t>Juan Manuel De Ayala.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IE" dirty="0" smtClean="0"/>
              <a:t>Name three prisoners.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IE" dirty="0" smtClean="0"/>
              <a:t>Frank Morris, Al Capone &amp; Robert Stroud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IE" dirty="0" smtClean="0"/>
              <a:t>Who starred in the movie?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IE" dirty="0" smtClean="0"/>
              <a:t>Clint Eastwood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IE" dirty="0" smtClean="0"/>
              <a:t>What bird is it named after?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IE" dirty="0" smtClean="0"/>
              <a:t>Pelicans.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IE" dirty="0" smtClean="0"/>
              <a:t>What is Spanish for Alcatraz?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IE" dirty="0" smtClean="0"/>
              <a:t>Isla de </a:t>
            </a:r>
            <a:r>
              <a:rPr lang="en-IE" dirty="0" err="1" smtClean="0"/>
              <a:t>Alcatres</a:t>
            </a:r>
            <a:r>
              <a:rPr lang="en-IE" dirty="0" smtClean="0"/>
              <a:t>.</a:t>
            </a:r>
            <a:endParaRPr lang="en-IE" dirty="0"/>
          </a:p>
        </p:txBody>
      </p:sp>
      <p:sp>
        <p:nvSpPr>
          <p:cNvPr id="5" name="Smiley Face 4"/>
          <p:cNvSpPr/>
          <p:nvPr/>
        </p:nvSpPr>
        <p:spPr>
          <a:xfrm>
            <a:off x="4238703" y="706668"/>
            <a:ext cx="1442433" cy="1262129"/>
          </a:xfrm>
          <a:prstGeom prst="smileyFac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pic>
        <p:nvPicPr>
          <p:cNvPr id="2050" name="Picture 2" descr="Image result for question mark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71401" y="0"/>
            <a:ext cx="2620599" cy="2957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624097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sndAc>
          <p:stSnd>
            <p:snd r:embed="rId2" name="cashreg.wav"/>
          </p:stSnd>
        </p:sndAc>
      </p:transition>
    </mc:Choice>
    <mc:Fallback>
      <p:transition spd="slow">
        <p:sndAc>
          <p:stSnd>
            <p:snd r:embed="rId2" name="cashreg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Image result for see y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6095328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fracture"/>
        <p:sndAc>
          <p:stSnd>
            <p:snd r:embed="rId2" name="applause.wav"/>
          </p:stSnd>
        </p:sndAc>
      </p:transition>
    </mc:Choice>
    <mc:Fallback>
      <p:transition spd="slow">
        <p:fade/>
        <p:sndAc>
          <p:stSnd>
            <p:snd r:embed="rId2" name="applause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elestial">
  <a:themeElements>
    <a:clrScheme name="Celestial">
      <a:dk1>
        <a:sysClr val="windowText" lastClr="000000"/>
      </a:dk1>
      <a:lt1>
        <a:sysClr val="window" lastClr="FFFFFF"/>
      </a:lt1>
      <a:dk2>
        <a:srgbClr val="16476F"/>
      </a:dk2>
      <a:lt2>
        <a:srgbClr val="EBEBEB"/>
      </a:lt2>
      <a:accent1>
        <a:srgbClr val="E5B458"/>
      </a:accent1>
      <a:accent2>
        <a:srgbClr val="F77754"/>
      </a:accent2>
      <a:accent3>
        <a:srgbClr val="D8507E"/>
      </a:accent3>
      <a:accent4>
        <a:srgbClr val="BC70EE"/>
      </a:accent4>
      <a:accent5>
        <a:srgbClr val="3CA2E2"/>
      </a:accent5>
      <a:accent6>
        <a:srgbClr val="91BF77"/>
      </a:accent6>
      <a:hlink>
        <a:srgbClr val="71DDAB"/>
      </a:hlink>
      <a:folHlink>
        <a:srgbClr val="A6E4C7"/>
      </a:folHlink>
    </a:clrScheme>
    <a:fontScheme name="Celestial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elestial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82000"/>
                <a:alpha val="7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00000"/>
              </a:schemeClr>
            </a:gs>
            <a:gs pos="100000">
              <a:schemeClr val="phClr">
                <a:shade val="88000"/>
                <a:lumMod val="88000"/>
              </a:schemeClr>
            </a:gs>
          </a:gsLst>
          <a:lin ang="5400000" scaled="1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6000"/>
                <a:hueMod val="100000"/>
                <a:satMod val="180000"/>
                <a:lumMod val="110000"/>
              </a:schemeClr>
            </a:gs>
            <a:gs pos="100000">
              <a:schemeClr val="phClr">
                <a:shade val="96000"/>
                <a:satMod val="160000"/>
                <a:lumMod val="100000"/>
              </a:schemeClr>
            </a:gs>
          </a:gsLst>
          <a:lin ang="4740000" scaled="1"/>
        </a:gradFill>
        <a:blipFill>
          <a:blip xmlns:r="http://schemas.openxmlformats.org/officeDocument/2006/relationships" r:embed="rId1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elestial" id="{C4BB2A3D-0E93-4C5F-B0D2-9D3FCE089CC5}" vid="{B36E0D05-787B-4C61-8268-2D6C1FBEDA3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Celestial</Template>
  <TotalTime>291</TotalTime>
  <Words>320</Words>
  <Application>Microsoft Office PowerPoint</Application>
  <PresentationFormat>Widescreen</PresentationFormat>
  <Paragraphs>53</Paragraphs>
  <Slides>9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Arial</vt:lpstr>
      <vt:lpstr>Calibri</vt:lpstr>
      <vt:lpstr>Calibri Light</vt:lpstr>
      <vt:lpstr>Wingdings</vt:lpstr>
      <vt:lpstr>Celestial</vt:lpstr>
      <vt:lpstr>ALCATRAZ</vt:lpstr>
      <vt:lpstr>Introduction</vt:lpstr>
      <vt:lpstr>DISCOVERY</vt:lpstr>
      <vt:lpstr>INMATES</vt:lpstr>
      <vt:lpstr>JUAN MANUEL DE AYALA</vt:lpstr>
      <vt:lpstr>MOVIE </vt:lpstr>
      <vt:lpstr>ESCAPE                                               </vt:lpstr>
      <vt:lpstr>QUESTION TIME 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ALCATRAZ</dc:title>
  <dc:creator>anne</dc:creator>
  <cp:lastModifiedBy>clionamcarter@gmail.com</cp:lastModifiedBy>
  <cp:revision>31</cp:revision>
  <dcterms:created xsi:type="dcterms:W3CDTF">2017-02-06T19:13:59Z</dcterms:created>
  <dcterms:modified xsi:type="dcterms:W3CDTF">2017-02-10T10:48:22Z</dcterms:modified>
</cp:coreProperties>
</file>